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7"/>
  </p:notesMasterIdLst>
  <p:handoutMasterIdLst>
    <p:handoutMasterId r:id="rId18"/>
  </p:handoutMasterIdLst>
  <p:sldIdLst>
    <p:sldId id="292" r:id="rId5"/>
    <p:sldId id="291" r:id="rId6"/>
    <p:sldId id="301" r:id="rId7"/>
    <p:sldId id="304" r:id="rId8"/>
    <p:sldId id="305" r:id="rId9"/>
    <p:sldId id="295" r:id="rId10"/>
    <p:sldId id="294" r:id="rId11"/>
    <p:sldId id="298" r:id="rId12"/>
    <p:sldId id="297" r:id="rId13"/>
    <p:sldId id="299" r:id="rId14"/>
    <p:sldId id="300" r:id="rId15"/>
    <p:sldId id="293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4966AC"/>
    <a:srgbClr val="003773"/>
    <a:srgbClr val="E2973C"/>
    <a:srgbClr val="E98B0D"/>
    <a:srgbClr val="F3E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39" autoAdjust="0"/>
  </p:normalViewPr>
  <p:slideViewPr>
    <p:cSldViewPr snapToGrid="0">
      <p:cViewPr>
        <p:scale>
          <a:sx n="91" d="100"/>
          <a:sy n="91" d="100"/>
        </p:scale>
        <p:origin x="15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57B6E-6BE0-404C-9990-42700087F971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1C5BB7-BD4B-044E-9376-71EA26B6E839}">
      <dgm:prSet phldrT="[Testo]" custT="1"/>
      <dgm:spPr/>
      <dgm:t>
        <a:bodyPr/>
        <a:lstStyle/>
        <a:p>
          <a:r>
            <a:rPr lang="it-IT" sz="2700" dirty="0"/>
            <a:t>MALNUTRIZIONE</a:t>
          </a:r>
        </a:p>
      </dgm:t>
    </dgm:pt>
    <dgm:pt modelId="{16702508-0CB4-2D4A-A000-00D95792CEAD}" type="parTrans" cxnId="{5549B39A-9D49-A842-B6B0-06C11F5BD448}">
      <dgm:prSet/>
      <dgm:spPr/>
      <dgm:t>
        <a:bodyPr/>
        <a:lstStyle/>
        <a:p>
          <a:endParaRPr lang="it-IT"/>
        </a:p>
      </dgm:t>
    </dgm:pt>
    <dgm:pt modelId="{A537AE3B-98D0-DE44-A6A7-82644D6705DA}" type="sibTrans" cxnId="{5549B39A-9D49-A842-B6B0-06C11F5BD448}">
      <dgm:prSet/>
      <dgm:spPr/>
      <dgm:t>
        <a:bodyPr/>
        <a:lstStyle/>
        <a:p>
          <a:endParaRPr lang="it-IT"/>
        </a:p>
      </dgm:t>
    </dgm:pt>
    <dgm:pt modelId="{B9B4DCC4-0693-234A-A555-E36F485F73A6}">
      <dgm:prSet phldrT="[Testo]" custT="1"/>
      <dgm:spPr/>
      <dgm:t>
        <a:bodyPr/>
        <a:lstStyle/>
        <a:p>
          <a:r>
            <a:rPr lang="it-IT" sz="2700" dirty="0"/>
            <a:t>DISTURBI PSICHIATRICI</a:t>
          </a:r>
        </a:p>
      </dgm:t>
    </dgm:pt>
    <dgm:pt modelId="{DD114AFF-0FE5-624A-A0CF-0EC8D2493A0F}" type="parTrans" cxnId="{16B8AD3E-DB6F-384A-98B5-2B1E800D9587}">
      <dgm:prSet/>
      <dgm:spPr/>
      <dgm:t>
        <a:bodyPr/>
        <a:lstStyle/>
        <a:p>
          <a:endParaRPr lang="it-IT"/>
        </a:p>
      </dgm:t>
    </dgm:pt>
    <dgm:pt modelId="{15BBB812-1962-274F-B24D-2F54FC5D5752}" type="sibTrans" cxnId="{16B8AD3E-DB6F-384A-98B5-2B1E800D9587}">
      <dgm:prSet/>
      <dgm:spPr/>
      <dgm:t>
        <a:bodyPr/>
        <a:lstStyle/>
        <a:p>
          <a:endParaRPr lang="it-IT"/>
        </a:p>
      </dgm:t>
    </dgm:pt>
    <dgm:pt modelId="{D6953178-A850-A544-B4D7-A88F58233779}">
      <dgm:prSet phldrT="[Testo]" custT="1"/>
      <dgm:spPr/>
      <dgm:t>
        <a:bodyPr/>
        <a:lstStyle/>
        <a:p>
          <a:r>
            <a:rPr lang="it-IT" sz="2700" dirty="0"/>
            <a:t>DECLINO COGNITIVO</a:t>
          </a:r>
        </a:p>
      </dgm:t>
    </dgm:pt>
    <dgm:pt modelId="{67801FAD-F681-BB4F-ACC0-5B0CC6383590}" type="parTrans" cxnId="{7CF83573-1861-9D4A-9598-6412C7B7AA3D}">
      <dgm:prSet/>
      <dgm:spPr/>
      <dgm:t>
        <a:bodyPr/>
        <a:lstStyle/>
        <a:p>
          <a:endParaRPr lang="it-IT"/>
        </a:p>
      </dgm:t>
    </dgm:pt>
    <dgm:pt modelId="{4FD8EC21-0079-B748-9094-B1194F5F256E}" type="sibTrans" cxnId="{7CF83573-1861-9D4A-9598-6412C7B7AA3D}">
      <dgm:prSet/>
      <dgm:spPr/>
      <dgm:t>
        <a:bodyPr/>
        <a:lstStyle/>
        <a:p>
          <a:endParaRPr lang="it-IT"/>
        </a:p>
      </dgm:t>
    </dgm:pt>
    <dgm:pt modelId="{2464C27C-C414-F245-9281-63BDCBA47DB3}" type="pres">
      <dgm:prSet presAssocID="{00557B6E-6BE0-404C-9990-42700087F971}" presName="Name0" presStyleCnt="0">
        <dgm:presLayoutVars>
          <dgm:dir/>
          <dgm:resizeHandles val="exact"/>
        </dgm:presLayoutVars>
      </dgm:prSet>
      <dgm:spPr/>
    </dgm:pt>
    <dgm:pt modelId="{B20D88B6-30BB-294C-AB30-26F1E007365D}" type="pres">
      <dgm:prSet presAssocID="{D01C5BB7-BD4B-044E-9376-71EA26B6E839}" presName="node" presStyleLbl="node1" presStyleIdx="0" presStyleCnt="3">
        <dgm:presLayoutVars>
          <dgm:bulletEnabled val="1"/>
        </dgm:presLayoutVars>
      </dgm:prSet>
      <dgm:spPr/>
    </dgm:pt>
    <dgm:pt modelId="{A1F501AD-BAD9-B148-9BB0-4B516CA3A720}" type="pres">
      <dgm:prSet presAssocID="{A537AE3B-98D0-DE44-A6A7-82644D6705DA}" presName="sibTrans" presStyleLbl="sibTrans2D1" presStyleIdx="0" presStyleCnt="3"/>
      <dgm:spPr/>
    </dgm:pt>
    <dgm:pt modelId="{DD6EEAC5-B430-3346-B8D8-01967B5CDAC7}" type="pres">
      <dgm:prSet presAssocID="{A537AE3B-98D0-DE44-A6A7-82644D6705DA}" presName="connectorText" presStyleLbl="sibTrans2D1" presStyleIdx="0" presStyleCnt="3"/>
      <dgm:spPr/>
    </dgm:pt>
    <dgm:pt modelId="{1A4A05F8-7601-7D4D-859C-BB84D91B258B}" type="pres">
      <dgm:prSet presAssocID="{B9B4DCC4-0693-234A-A555-E36F485F73A6}" presName="node" presStyleLbl="node1" presStyleIdx="1" presStyleCnt="3">
        <dgm:presLayoutVars>
          <dgm:bulletEnabled val="1"/>
        </dgm:presLayoutVars>
      </dgm:prSet>
      <dgm:spPr/>
    </dgm:pt>
    <dgm:pt modelId="{06990D64-211B-FE4F-A0E0-0080120CC41F}" type="pres">
      <dgm:prSet presAssocID="{15BBB812-1962-274F-B24D-2F54FC5D5752}" presName="sibTrans" presStyleLbl="sibTrans2D1" presStyleIdx="1" presStyleCnt="3"/>
      <dgm:spPr/>
    </dgm:pt>
    <dgm:pt modelId="{5F583CC5-8BEC-CA49-8A94-C4B2BA33D56D}" type="pres">
      <dgm:prSet presAssocID="{15BBB812-1962-274F-B24D-2F54FC5D5752}" presName="connectorText" presStyleLbl="sibTrans2D1" presStyleIdx="1" presStyleCnt="3"/>
      <dgm:spPr/>
    </dgm:pt>
    <dgm:pt modelId="{D142B6FB-0710-0341-A9D8-9D2451D04925}" type="pres">
      <dgm:prSet presAssocID="{D6953178-A850-A544-B4D7-A88F58233779}" presName="node" presStyleLbl="node1" presStyleIdx="2" presStyleCnt="3">
        <dgm:presLayoutVars>
          <dgm:bulletEnabled val="1"/>
        </dgm:presLayoutVars>
      </dgm:prSet>
      <dgm:spPr/>
    </dgm:pt>
    <dgm:pt modelId="{183CCEB7-B6C6-E141-96F9-E57B283234D7}" type="pres">
      <dgm:prSet presAssocID="{4FD8EC21-0079-B748-9094-B1194F5F256E}" presName="sibTrans" presStyleLbl="sibTrans2D1" presStyleIdx="2" presStyleCnt="3"/>
      <dgm:spPr/>
    </dgm:pt>
    <dgm:pt modelId="{5C79C0E9-405B-FA43-A6CE-CB17A4FA40CD}" type="pres">
      <dgm:prSet presAssocID="{4FD8EC21-0079-B748-9094-B1194F5F256E}" presName="connectorText" presStyleLbl="sibTrans2D1" presStyleIdx="2" presStyleCnt="3"/>
      <dgm:spPr/>
    </dgm:pt>
  </dgm:ptLst>
  <dgm:cxnLst>
    <dgm:cxn modelId="{16B72D10-B04A-CA43-8F7C-9D5881DACB1C}" type="presOf" srcId="{A537AE3B-98D0-DE44-A6A7-82644D6705DA}" destId="{A1F501AD-BAD9-B148-9BB0-4B516CA3A720}" srcOrd="0" destOrd="0" presId="urn:microsoft.com/office/officeart/2005/8/layout/cycle7"/>
    <dgm:cxn modelId="{5CC01724-9ED2-F140-AB42-32AFF6F0409A}" type="presOf" srcId="{15BBB812-1962-274F-B24D-2F54FC5D5752}" destId="{06990D64-211B-FE4F-A0E0-0080120CC41F}" srcOrd="0" destOrd="0" presId="urn:microsoft.com/office/officeart/2005/8/layout/cycle7"/>
    <dgm:cxn modelId="{16B8AD3E-DB6F-384A-98B5-2B1E800D9587}" srcId="{00557B6E-6BE0-404C-9990-42700087F971}" destId="{B9B4DCC4-0693-234A-A555-E36F485F73A6}" srcOrd="1" destOrd="0" parTransId="{DD114AFF-0FE5-624A-A0CF-0EC8D2493A0F}" sibTransId="{15BBB812-1962-274F-B24D-2F54FC5D5752}"/>
    <dgm:cxn modelId="{2E1C9050-7EF4-C04D-8020-D47A1D340FA1}" type="presOf" srcId="{00557B6E-6BE0-404C-9990-42700087F971}" destId="{2464C27C-C414-F245-9281-63BDCBA47DB3}" srcOrd="0" destOrd="0" presId="urn:microsoft.com/office/officeart/2005/8/layout/cycle7"/>
    <dgm:cxn modelId="{84B9106E-BC15-6642-B3E4-10B06996FB48}" type="presOf" srcId="{D6953178-A850-A544-B4D7-A88F58233779}" destId="{D142B6FB-0710-0341-A9D8-9D2451D04925}" srcOrd="0" destOrd="0" presId="urn:microsoft.com/office/officeart/2005/8/layout/cycle7"/>
    <dgm:cxn modelId="{34145671-758C-F44A-A021-4606AFCCD6A3}" type="presOf" srcId="{4FD8EC21-0079-B748-9094-B1194F5F256E}" destId="{183CCEB7-B6C6-E141-96F9-E57B283234D7}" srcOrd="0" destOrd="0" presId="urn:microsoft.com/office/officeart/2005/8/layout/cycle7"/>
    <dgm:cxn modelId="{7CF83573-1861-9D4A-9598-6412C7B7AA3D}" srcId="{00557B6E-6BE0-404C-9990-42700087F971}" destId="{D6953178-A850-A544-B4D7-A88F58233779}" srcOrd="2" destOrd="0" parTransId="{67801FAD-F681-BB4F-ACC0-5B0CC6383590}" sibTransId="{4FD8EC21-0079-B748-9094-B1194F5F256E}"/>
    <dgm:cxn modelId="{3108D081-6C28-8142-BDA8-18F6268BCF63}" type="presOf" srcId="{15BBB812-1962-274F-B24D-2F54FC5D5752}" destId="{5F583CC5-8BEC-CA49-8A94-C4B2BA33D56D}" srcOrd="1" destOrd="0" presId="urn:microsoft.com/office/officeart/2005/8/layout/cycle7"/>
    <dgm:cxn modelId="{37A6AF82-B621-4C48-9124-93A6D0199320}" type="presOf" srcId="{4FD8EC21-0079-B748-9094-B1194F5F256E}" destId="{5C79C0E9-405B-FA43-A6CE-CB17A4FA40CD}" srcOrd="1" destOrd="0" presId="urn:microsoft.com/office/officeart/2005/8/layout/cycle7"/>
    <dgm:cxn modelId="{5549B39A-9D49-A842-B6B0-06C11F5BD448}" srcId="{00557B6E-6BE0-404C-9990-42700087F971}" destId="{D01C5BB7-BD4B-044E-9376-71EA26B6E839}" srcOrd="0" destOrd="0" parTransId="{16702508-0CB4-2D4A-A000-00D95792CEAD}" sibTransId="{A537AE3B-98D0-DE44-A6A7-82644D6705DA}"/>
    <dgm:cxn modelId="{D5828BBF-181B-CB4A-8BA1-92D432CB9203}" type="presOf" srcId="{D01C5BB7-BD4B-044E-9376-71EA26B6E839}" destId="{B20D88B6-30BB-294C-AB30-26F1E007365D}" srcOrd="0" destOrd="0" presId="urn:microsoft.com/office/officeart/2005/8/layout/cycle7"/>
    <dgm:cxn modelId="{93FF41C9-DE28-3B4C-8195-1799E935B8DE}" type="presOf" srcId="{B9B4DCC4-0693-234A-A555-E36F485F73A6}" destId="{1A4A05F8-7601-7D4D-859C-BB84D91B258B}" srcOrd="0" destOrd="0" presId="urn:microsoft.com/office/officeart/2005/8/layout/cycle7"/>
    <dgm:cxn modelId="{0C4BD9FF-4B6C-A445-BA17-EF27511E1890}" type="presOf" srcId="{A537AE3B-98D0-DE44-A6A7-82644D6705DA}" destId="{DD6EEAC5-B430-3346-B8D8-01967B5CDAC7}" srcOrd="1" destOrd="0" presId="urn:microsoft.com/office/officeart/2005/8/layout/cycle7"/>
    <dgm:cxn modelId="{899B8485-C0E1-CE4C-A4EF-B3E76D5A7479}" type="presParOf" srcId="{2464C27C-C414-F245-9281-63BDCBA47DB3}" destId="{B20D88B6-30BB-294C-AB30-26F1E007365D}" srcOrd="0" destOrd="0" presId="urn:microsoft.com/office/officeart/2005/8/layout/cycle7"/>
    <dgm:cxn modelId="{A9D161E4-7A89-5448-B29C-2979B9D1F7E8}" type="presParOf" srcId="{2464C27C-C414-F245-9281-63BDCBA47DB3}" destId="{A1F501AD-BAD9-B148-9BB0-4B516CA3A720}" srcOrd="1" destOrd="0" presId="urn:microsoft.com/office/officeart/2005/8/layout/cycle7"/>
    <dgm:cxn modelId="{943756E4-D795-9F46-AA89-DFABED628E4D}" type="presParOf" srcId="{A1F501AD-BAD9-B148-9BB0-4B516CA3A720}" destId="{DD6EEAC5-B430-3346-B8D8-01967B5CDAC7}" srcOrd="0" destOrd="0" presId="urn:microsoft.com/office/officeart/2005/8/layout/cycle7"/>
    <dgm:cxn modelId="{4420BE2A-6FD2-FD41-9CBD-C48A71903E16}" type="presParOf" srcId="{2464C27C-C414-F245-9281-63BDCBA47DB3}" destId="{1A4A05F8-7601-7D4D-859C-BB84D91B258B}" srcOrd="2" destOrd="0" presId="urn:microsoft.com/office/officeart/2005/8/layout/cycle7"/>
    <dgm:cxn modelId="{CDF464AD-BB92-2943-B9E3-A3BB828FFCCE}" type="presParOf" srcId="{2464C27C-C414-F245-9281-63BDCBA47DB3}" destId="{06990D64-211B-FE4F-A0E0-0080120CC41F}" srcOrd="3" destOrd="0" presId="urn:microsoft.com/office/officeart/2005/8/layout/cycle7"/>
    <dgm:cxn modelId="{4688929A-B0DB-A445-B8A0-85FE32563DCB}" type="presParOf" srcId="{06990D64-211B-FE4F-A0E0-0080120CC41F}" destId="{5F583CC5-8BEC-CA49-8A94-C4B2BA33D56D}" srcOrd="0" destOrd="0" presId="urn:microsoft.com/office/officeart/2005/8/layout/cycle7"/>
    <dgm:cxn modelId="{37703FD0-3283-FE43-9B46-483CEAA687EB}" type="presParOf" srcId="{2464C27C-C414-F245-9281-63BDCBA47DB3}" destId="{D142B6FB-0710-0341-A9D8-9D2451D04925}" srcOrd="4" destOrd="0" presId="urn:microsoft.com/office/officeart/2005/8/layout/cycle7"/>
    <dgm:cxn modelId="{C112CC62-5A2F-CD41-B652-C9FE3B6CA65A}" type="presParOf" srcId="{2464C27C-C414-F245-9281-63BDCBA47DB3}" destId="{183CCEB7-B6C6-E141-96F9-E57B283234D7}" srcOrd="5" destOrd="0" presId="urn:microsoft.com/office/officeart/2005/8/layout/cycle7"/>
    <dgm:cxn modelId="{23FED2E3-662F-9E4B-8977-6ADD0F73EFCF}" type="presParOf" srcId="{183CCEB7-B6C6-E141-96F9-E57B283234D7}" destId="{5C79C0E9-405B-FA43-A6CE-CB17A4FA40C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B352CC-92C4-4CA7-90CA-4EA68C80C48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F65CBE-D8FA-43AA-B271-5D5E62544CB9}">
      <dgm:prSet/>
      <dgm:spPr/>
      <dgm:t>
        <a:bodyPr/>
        <a:lstStyle/>
        <a:p>
          <a:r>
            <a:rPr lang="it-IT" dirty="0"/>
            <a:t>Donna di 64 anni</a:t>
          </a:r>
          <a:endParaRPr lang="en-US" dirty="0"/>
        </a:p>
      </dgm:t>
    </dgm:pt>
    <dgm:pt modelId="{7D584B7A-2463-4B0A-8809-EE48DB5508D9}" type="parTrans" cxnId="{26A19E3A-9A82-41C2-A795-73AFBDC0E78F}">
      <dgm:prSet/>
      <dgm:spPr/>
      <dgm:t>
        <a:bodyPr/>
        <a:lstStyle/>
        <a:p>
          <a:endParaRPr lang="en-US"/>
        </a:p>
      </dgm:t>
    </dgm:pt>
    <dgm:pt modelId="{FE073E40-9E8D-4B00-828B-52C83F9F2A79}" type="sibTrans" cxnId="{26A19E3A-9A82-41C2-A795-73AFBDC0E78F}">
      <dgm:prSet/>
      <dgm:spPr/>
      <dgm:t>
        <a:bodyPr/>
        <a:lstStyle/>
        <a:p>
          <a:endParaRPr lang="en-US"/>
        </a:p>
      </dgm:t>
    </dgm:pt>
    <dgm:pt modelId="{717FC460-83E9-4695-BFA6-B6A217264284}">
      <dgm:prSet/>
      <dgm:spPr/>
      <dgm:t>
        <a:bodyPr/>
        <a:lstStyle/>
        <a:p>
          <a:r>
            <a:rPr lang="it-IT"/>
            <a:t>Obesità dall’infanzia</a:t>
          </a:r>
          <a:endParaRPr lang="en-US"/>
        </a:p>
      </dgm:t>
    </dgm:pt>
    <dgm:pt modelId="{CCF4F778-7D84-456C-93D0-F89AF67BFEDD}" type="parTrans" cxnId="{E08ECD29-342E-4999-9B20-350B2C926AE6}">
      <dgm:prSet/>
      <dgm:spPr/>
      <dgm:t>
        <a:bodyPr/>
        <a:lstStyle/>
        <a:p>
          <a:endParaRPr lang="en-US"/>
        </a:p>
      </dgm:t>
    </dgm:pt>
    <dgm:pt modelId="{F87AA8D8-5B1A-41AD-9F4C-82FA5EED0B24}" type="sibTrans" cxnId="{E08ECD29-342E-4999-9B20-350B2C926AE6}">
      <dgm:prSet/>
      <dgm:spPr/>
      <dgm:t>
        <a:bodyPr/>
        <a:lstStyle/>
        <a:p>
          <a:endParaRPr lang="en-US"/>
        </a:p>
      </dgm:t>
    </dgm:pt>
    <dgm:pt modelId="{85AD69FD-238F-4279-BEAA-B45188079BFA}">
      <dgm:prSet/>
      <dgm:spPr/>
      <dgm:t>
        <a:bodyPr/>
        <a:lstStyle/>
        <a:p>
          <a:r>
            <a:rPr lang="it-IT"/>
            <a:t>IMC 41 Kg/m2</a:t>
          </a:r>
          <a:endParaRPr lang="en-US"/>
        </a:p>
      </dgm:t>
    </dgm:pt>
    <dgm:pt modelId="{A1AFD9A2-AACB-4089-AD0C-CF527B4FA6C0}" type="parTrans" cxnId="{CE5CF0D6-C3DC-4A01-AB9C-D32929645FBD}">
      <dgm:prSet/>
      <dgm:spPr/>
      <dgm:t>
        <a:bodyPr/>
        <a:lstStyle/>
        <a:p>
          <a:endParaRPr lang="en-US"/>
        </a:p>
      </dgm:t>
    </dgm:pt>
    <dgm:pt modelId="{EEA9920C-2B9C-4EAE-917E-96C0C54B6763}" type="sibTrans" cxnId="{CE5CF0D6-C3DC-4A01-AB9C-D32929645FBD}">
      <dgm:prSet/>
      <dgm:spPr/>
      <dgm:t>
        <a:bodyPr/>
        <a:lstStyle/>
        <a:p>
          <a:endParaRPr lang="en-US"/>
        </a:p>
      </dgm:t>
    </dgm:pt>
    <dgm:pt modelId="{69D570D6-CAC9-454B-BE58-CE43FE7867E8}">
      <dgm:prSet/>
      <dgm:spPr/>
      <dgm:t>
        <a:bodyPr/>
        <a:lstStyle/>
        <a:p>
          <a:r>
            <a:rPr lang="it-IT"/>
            <a:t>Ipercolesterolemia e ipotiroidismo secondario a tiroidectomia</a:t>
          </a:r>
          <a:endParaRPr lang="en-US"/>
        </a:p>
      </dgm:t>
    </dgm:pt>
    <dgm:pt modelId="{D00A1F39-89AA-4B00-95CB-705AE458DA0E}" type="parTrans" cxnId="{72D9DD28-4201-4027-A6E1-100C59DE2BDE}">
      <dgm:prSet/>
      <dgm:spPr/>
      <dgm:t>
        <a:bodyPr/>
        <a:lstStyle/>
        <a:p>
          <a:endParaRPr lang="en-US"/>
        </a:p>
      </dgm:t>
    </dgm:pt>
    <dgm:pt modelId="{AA677F8A-BCC6-4362-AD1D-49030DF21FA6}" type="sibTrans" cxnId="{72D9DD28-4201-4027-A6E1-100C59DE2BDE}">
      <dgm:prSet/>
      <dgm:spPr/>
      <dgm:t>
        <a:bodyPr/>
        <a:lstStyle/>
        <a:p>
          <a:endParaRPr lang="en-US"/>
        </a:p>
      </dgm:t>
    </dgm:pt>
    <dgm:pt modelId="{65CAB4A9-BACA-4EA6-A720-3C15B8A09C76}">
      <dgm:prSet/>
      <dgm:spPr/>
      <dgm:t>
        <a:bodyPr/>
        <a:lstStyle/>
        <a:p>
          <a:r>
            <a:rPr lang="it-IT"/>
            <a:t>Intervento di one anastomosis gastric bypass</a:t>
          </a:r>
          <a:endParaRPr lang="en-US"/>
        </a:p>
      </dgm:t>
    </dgm:pt>
    <dgm:pt modelId="{48EEBAD5-9C59-4CF5-A61F-D779A72CB36B}" type="parTrans" cxnId="{289DFE0E-E629-477E-9DCA-7722439DDE0A}">
      <dgm:prSet/>
      <dgm:spPr/>
      <dgm:t>
        <a:bodyPr/>
        <a:lstStyle/>
        <a:p>
          <a:endParaRPr lang="en-US"/>
        </a:p>
      </dgm:t>
    </dgm:pt>
    <dgm:pt modelId="{232FD6A1-3DE6-4B32-9120-9B54F136E3CC}" type="sibTrans" cxnId="{289DFE0E-E629-477E-9DCA-7722439DDE0A}">
      <dgm:prSet/>
      <dgm:spPr/>
      <dgm:t>
        <a:bodyPr/>
        <a:lstStyle/>
        <a:p>
          <a:endParaRPr lang="en-US"/>
        </a:p>
      </dgm:t>
    </dgm:pt>
    <dgm:pt modelId="{27A48DF4-8105-2A47-828B-46045E03E467}" type="pres">
      <dgm:prSet presAssocID="{B0B352CC-92C4-4CA7-90CA-4EA68C80C48A}" presName="vert0" presStyleCnt="0">
        <dgm:presLayoutVars>
          <dgm:dir/>
          <dgm:animOne val="branch"/>
          <dgm:animLvl val="lvl"/>
        </dgm:presLayoutVars>
      </dgm:prSet>
      <dgm:spPr/>
    </dgm:pt>
    <dgm:pt modelId="{3A397B59-5376-8747-846A-7D7FE07A70D2}" type="pres">
      <dgm:prSet presAssocID="{2BF65CBE-D8FA-43AA-B271-5D5E62544CB9}" presName="thickLine" presStyleLbl="alignNode1" presStyleIdx="0" presStyleCnt="5"/>
      <dgm:spPr/>
    </dgm:pt>
    <dgm:pt modelId="{0F9BD6E1-CCF3-1548-AD27-8111211F3FC9}" type="pres">
      <dgm:prSet presAssocID="{2BF65CBE-D8FA-43AA-B271-5D5E62544CB9}" presName="horz1" presStyleCnt="0"/>
      <dgm:spPr/>
    </dgm:pt>
    <dgm:pt modelId="{9FA28239-5166-3D4F-A039-DF7843816E0B}" type="pres">
      <dgm:prSet presAssocID="{2BF65CBE-D8FA-43AA-B271-5D5E62544CB9}" presName="tx1" presStyleLbl="revTx" presStyleIdx="0" presStyleCnt="5"/>
      <dgm:spPr/>
    </dgm:pt>
    <dgm:pt modelId="{69189A93-6929-2045-A6B7-A3660B449834}" type="pres">
      <dgm:prSet presAssocID="{2BF65CBE-D8FA-43AA-B271-5D5E62544CB9}" presName="vert1" presStyleCnt="0"/>
      <dgm:spPr/>
    </dgm:pt>
    <dgm:pt modelId="{4CC6C9BA-B8C6-9E4F-9E5D-3D0F966F4B18}" type="pres">
      <dgm:prSet presAssocID="{717FC460-83E9-4695-BFA6-B6A217264284}" presName="thickLine" presStyleLbl="alignNode1" presStyleIdx="1" presStyleCnt="5"/>
      <dgm:spPr/>
    </dgm:pt>
    <dgm:pt modelId="{D17B376F-E24D-674E-9095-6E7C6458B007}" type="pres">
      <dgm:prSet presAssocID="{717FC460-83E9-4695-BFA6-B6A217264284}" presName="horz1" presStyleCnt="0"/>
      <dgm:spPr/>
    </dgm:pt>
    <dgm:pt modelId="{F1054FAE-DE7E-FA4E-8424-E31C68E26D43}" type="pres">
      <dgm:prSet presAssocID="{717FC460-83E9-4695-BFA6-B6A217264284}" presName="tx1" presStyleLbl="revTx" presStyleIdx="1" presStyleCnt="5"/>
      <dgm:spPr/>
    </dgm:pt>
    <dgm:pt modelId="{A0191180-960B-844E-AF8B-872E6FDACF38}" type="pres">
      <dgm:prSet presAssocID="{717FC460-83E9-4695-BFA6-B6A217264284}" presName="vert1" presStyleCnt="0"/>
      <dgm:spPr/>
    </dgm:pt>
    <dgm:pt modelId="{47984CE6-2B98-AC41-9DE9-7E3AB8DD5712}" type="pres">
      <dgm:prSet presAssocID="{85AD69FD-238F-4279-BEAA-B45188079BFA}" presName="thickLine" presStyleLbl="alignNode1" presStyleIdx="2" presStyleCnt="5"/>
      <dgm:spPr/>
    </dgm:pt>
    <dgm:pt modelId="{FEE434EC-9D68-2448-A5C8-5706464F24A0}" type="pres">
      <dgm:prSet presAssocID="{85AD69FD-238F-4279-BEAA-B45188079BFA}" presName="horz1" presStyleCnt="0"/>
      <dgm:spPr/>
    </dgm:pt>
    <dgm:pt modelId="{C9B48DDC-EDBC-1C4B-81F3-ED1066B49D65}" type="pres">
      <dgm:prSet presAssocID="{85AD69FD-238F-4279-BEAA-B45188079BFA}" presName="tx1" presStyleLbl="revTx" presStyleIdx="2" presStyleCnt="5"/>
      <dgm:spPr/>
    </dgm:pt>
    <dgm:pt modelId="{B058235C-878E-D849-A3F4-FF2196EB466A}" type="pres">
      <dgm:prSet presAssocID="{85AD69FD-238F-4279-BEAA-B45188079BFA}" presName="vert1" presStyleCnt="0"/>
      <dgm:spPr/>
    </dgm:pt>
    <dgm:pt modelId="{17D2CD66-96DB-DC40-AB1B-D3AC3E7D1524}" type="pres">
      <dgm:prSet presAssocID="{69D570D6-CAC9-454B-BE58-CE43FE7867E8}" presName="thickLine" presStyleLbl="alignNode1" presStyleIdx="3" presStyleCnt="5"/>
      <dgm:spPr/>
    </dgm:pt>
    <dgm:pt modelId="{4AA775BC-1F0C-F447-950E-E21DFEA53C71}" type="pres">
      <dgm:prSet presAssocID="{69D570D6-CAC9-454B-BE58-CE43FE7867E8}" presName="horz1" presStyleCnt="0"/>
      <dgm:spPr/>
    </dgm:pt>
    <dgm:pt modelId="{DD32AEB9-C19B-A840-A9B0-A57AC05ED17A}" type="pres">
      <dgm:prSet presAssocID="{69D570D6-CAC9-454B-BE58-CE43FE7867E8}" presName="tx1" presStyleLbl="revTx" presStyleIdx="3" presStyleCnt="5"/>
      <dgm:spPr/>
    </dgm:pt>
    <dgm:pt modelId="{17F28AA7-4E6A-D848-B77F-045A0757CF0F}" type="pres">
      <dgm:prSet presAssocID="{69D570D6-CAC9-454B-BE58-CE43FE7867E8}" presName="vert1" presStyleCnt="0"/>
      <dgm:spPr/>
    </dgm:pt>
    <dgm:pt modelId="{C5D8E5D8-6167-D844-B5F1-A1F52B489324}" type="pres">
      <dgm:prSet presAssocID="{65CAB4A9-BACA-4EA6-A720-3C15B8A09C76}" presName="thickLine" presStyleLbl="alignNode1" presStyleIdx="4" presStyleCnt="5"/>
      <dgm:spPr/>
    </dgm:pt>
    <dgm:pt modelId="{5C5DE54A-2636-DA4D-BBD8-69BFA0429802}" type="pres">
      <dgm:prSet presAssocID="{65CAB4A9-BACA-4EA6-A720-3C15B8A09C76}" presName="horz1" presStyleCnt="0"/>
      <dgm:spPr/>
    </dgm:pt>
    <dgm:pt modelId="{FE7A177F-BAF4-7B4E-8C15-67B58D16A485}" type="pres">
      <dgm:prSet presAssocID="{65CAB4A9-BACA-4EA6-A720-3C15B8A09C76}" presName="tx1" presStyleLbl="revTx" presStyleIdx="4" presStyleCnt="5"/>
      <dgm:spPr/>
    </dgm:pt>
    <dgm:pt modelId="{7426F7C5-3856-4841-802B-70E5B847A46E}" type="pres">
      <dgm:prSet presAssocID="{65CAB4A9-BACA-4EA6-A720-3C15B8A09C76}" presName="vert1" presStyleCnt="0"/>
      <dgm:spPr/>
    </dgm:pt>
  </dgm:ptLst>
  <dgm:cxnLst>
    <dgm:cxn modelId="{54D3E502-E1E1-204C-A1D9-5D2FBABB976B}" type="presOf" srcId="{2BF65CBE-D8FA-43AA-B271-5D5E62544CB9}" destId="{9FA28239-5166-3D4F-A039-DF7843816E0B}" srcOrd="0" destOrd="0" presId="urn:microsoft.com/office/officeart/2008/layout/LinedList"/>
    <dgm:cxn modelId="{289DFE0E-E629-477E-9DCA-7722439DDE0A}" srcId="{B0B352CC-92C4-4CA7-90CA-4EA68C80C48A}" destId="{65CAB4A9-BACA-4EA6-A720-3C15B8A09C76}" srcOrd="4" destOrd="0" parTransId="{48EEBAD5-9C59-4CF5-A61F-D779A72CB36B}" sibTransId="{232FD6A1-3DE6-4B32-9120-9B54F136E3CC}"/>
    <dgm:cxn modelId="{AFF0621C-B72D-BB43-ABF2-6D4B85182AEA}" type="presOf" srcId="{717FC460-83E9-4695-BFA6-B6A217264284}" destId="{F1054FAE-DE7E-FA4E-8424-E31C68E26D43}" srcOrd="0" destOrd="0" presId="urn:microsoft.com/office/officeart/2008/layout/LinedList"/>
    <dgm:cxn modelId="{7C490024-25E6-4F45-8E22-5886FF80801F}" type="presOf" srcId="{69D570D6-CAC9-454B-BE58-CE43FE7867E8}" destId="{DD32AEB9-C19B-A840-A9B0-A57AC05ED17A}" srcOrd="0" destOrd="0" presId="urn:microsoft.com/office/officeart/2008/layout/LinedList"/>
    <dgm:cxn modelId="{72D9DD28-4201-4027-A6E1-100C59DE2BDE}" srcId="{B0B352CC-92C4-4CA7-90CA-4EA68C80C48A}" destId="{69D570D6-CAC9-454B-BE58-CE43FE7867E8}" srcOrd="3" destOrd="0" parTransId="{D00A1F39-89AA-4B00-95CB-705AE458DA0E}" sibTransId="{AA677F8A-BCC6-4362-AD1D-49030DF21FA6}"/>
    <dgm:cxn modelId="{E08ECD29-342E-4999-9B20-350B2C926AE6}" srcId="{B0B352CC-92C4-4CA7-90CA-4EA68C80C48A}" destId="{717FC460-83E9-4695-BFA6-B6A217264284}" srcOrd="1" destOrd="0" parTransId="{CCF4F778-7D84-456C-93D0-F89AF67BFEDD}" sibTransId="{F87AA8D8-5B1A-41AD-9F4C-82FA5EED0B24}"/>
    <dgm:cxn modelId="{AA2B7335-C720-5646-8188-54AC548CFC29}" type="presOf" srcId="{B0B352CC-92C4-4CA7-90CA-4EA68C80C48A}" destId="{27A48DF4-8105-2A47-828B-46045E03E467}" srcOrd="0" destOrd="0" presId="urn:microsoft.com/office/officeart/2008/layout/LinedList"/>
    <dgm:cxn modelId="{26A19E3A-9A82-41C2-A795-73AFBDC0E78F}" srcId="{B0B352CC-92C4-4CA7-90CA-4EA68C80C48A}" destId="{2BF65CBE-D8FA-43AA-B271-5D5E62544CB9}" srcOrd="0" destOrd="0" parTransId="{7D584B7A-2463-4B0A-8809-EE48DB5508D9}" sibTransId="{FE073E40-9E8D-4B00-828B-52C83F9F2A79}"/>
    <dgm:cxn modelId="{DE7EBA7D-EDFF-E845-A4DA-FC98CD9903C5}" type="presOf" srcId="{65CAB4A9-BACA-4EA6-A720-3C15B8A09C76}" destId="{FE7A177F-BAF4-7B4E-8C15-67B58D16A485}" srcOrd="0" destOrd="0" presId="urn:microsoft.com/office/officeart/2008/layout/LinedList"/>
    <dgm:cxn modelId="{CE5CF0D6-C3DC-4A01-AB9C-D32929645FBD}" srcId="{B0B352CC-92C4-4CA7-90CA-4EA68C80C48A}" destId="{85AD69FD-238F-4279-BEAA-B45188079BFA}" srcOrd="2" destOrd="0" parTransId="{A1AFD9A2-AACB-4089-AD0C-CF527B4FA6C0}" sibTransId="{EEA9920C-2B9C-4EAE-917E-96C0C54B6763}"/>
    <dgm:cxn modelId="{C83090EF-5E64-7849-A95D-6B76165F5808}" type="presOf" srcId="{85AD69FD-238F-4279-BEAA-B45188079BFA}" destId="{C9B48DDC-EDBC-1C4B-81F3-ED1066B49D65}" srcOrd="0" destOrd="0" presId="urn:microsoft.com/office/officeart/2008/layout/LinedList"/>
    <dgm:cxn modelId="{C53F4403-4CB5-7F44-ACB9-214B0ED449BD}" type="presParOf" srcId="{27A48DF4-8105-2A47-828B-46045E03E467}" destId="{3A397B59-5376-8747-846A-7D7FE07A70D2}" srcOrd="0" destOrd="0" presId="urn:microsoft.com/office/officeart/2008/layout/LinedList"/>
    <dgm:cxn modelId="{FB123921-BDAB-704C-BD1B-459E6CCBCCF4}" type="presParOf" srcId="{27A48DF4-8105-2A47-828B-46045E03E467}" destId="{0F9BD6E1-CCF3-1548-AD27-8111211F3FC9}" srcOrd="1" destOrd="0" presId="urn:microsoft.com/office/officeart/2008/layout/LinedList"/>
    <dgm:cxn modelId="{A7E3C979-AB7C-E849-BAAD-219B972437AE}" type="presParOf" srcId="{0F9BD6E1-CCF3-1548-AD27-8111211F3FC9}" destId="{9FA28239-5166-3D4F-A039-DF7843816E0B}" srcOrd="0" destOrd="0" presId="urn:microsoft.com/office/officeart/2008/layout/LinedList"/>
    <dgm:cxn modelId="{33B8610D-9253-484A-8C51-5AF8F4564B23}" type="presParOf" srcId="{0F9BD6E1-CCF3-1548-AD27-8111211F3FC9}" destId="{69189A93-6929-2045-A6B7-A3660B449834}" srcOrd="1" destOrd="0" presId="urn:microsoft.com/office/officeart/2008/layout/LinedList"/>
    <dgm:cxn modelId="{C037B105-306C-E143-B2FB-5265A2CDAED4}" type="presParOf" srcId="{27A48DF4-8105-2A47-828B-46045E03E467}" destId="{4CC6C9BA-B8C6-9E4F-9E5D-3D0F966F4B18}" srcOrd="2" destOrd="0" presId="urn:microsoft.com/office/officeart/2008/layout/LinedList"/>
    <dgm:cxn modelId="{8D1179E1-DF3E-C940-B299-E6340BA85CE4}" type="presParOf" srcId="{27A48DF4-8105-2A47-828B-46045E03E467}" destId="{D17B376F-E24D-674E-9095-6E7C6458B007}" srcOrd="3" destOrd="0" presId="urn:microsoft.com/office/officeart/2008/layout/LinedList"/>
    <dgm:cxn modelId="{803F7DCE-2E7C-0247-B525-2845556C90A8}" type="presParOf" srcId="{D17B376F-E24D-674E-9095-6E7C6458B007}" destId="{F1054FAE-DE7E-FA4E-8424-E31C68E26D43}" srcOrd="0" destOrd="0" presId="urn:microsoft.com/office/officeart/2008/layout/LinedList"/>
    <dgm:cxn modelId="{F4D511A1-4196-D34B-A1AB-1A12A9F929F1}" type="presParOf" srcId="{D17B376F-E24D-674E-9095-6E7C6458B007}" destId="{A0191180-960B-844E-AF8B-872E6FDACF38}" srcOrd="1" destOrd="0" presId="urn:microsoft.com/office/officeart/2008/layout/LinedList"/>
    <dgm:cxn modelId="{0FB3483A-C435-AE46-AB66-9495CFFF712D}" type="presParOf" srcId="{27A48DF4-8105-2A47-828B-46045E03E467}" destId="{47984CE6-2B98-AC41-9DE9-7E3AB8DD5712}" srcOrd="4" destOrd="0" presId="urn:microsoft.com/office/officeart/2008/layout/LinedList"/>
    <dgm:cxn modelId="{C7D1645D-1BF0-9848-A7E9-DB2CA2E009AF}" type="presParOf" srcId="{27A48DF4-8105-2A47-828B-46045E03E467}" destId="{FEE434EC-9D68-2448-A5C8-5706464F24A0}" srcOrd="5" destOrd="0" presId="urn:microsoft.com/office/officeart/2008/layout/LinedList"/>
    <dgm:cxn modelId="{404EE1DC-362E-6740-86AF-76F00CDA2DF9}" type="presParOf" srcId="{FEE434EC-9D68-2448-A5C8-5706464F24A0}" destId="{C9B48DDC-EDBC-1C4B-81F3-ED1066B49D65}" srcOrd="0" destOrd="0" presId="urn:microsoft.com/office/officeart/2008/layout/LinedList"/>
    <dgm:cxn modelId="{304CBFF1-C8D3-DA4D-9771-8742757B5FA1}" type="presParOf" srcId="{FEE434EC-9D68-2448-A5C8-5706464F24A0}" destId="{B058235C-878E-D849-A3F4-FF2196EB466A}" srcOrd="1" destOrd="0" presId="urn:microsoft.com/office/officeart/2008/layout/LinedList"/>
    <dgm:cxn modelId="{1FAB334B-B8EC-BF4D-BABA-49B51347A8D7}" type="presParOf" srcId="{27A48DF4-8105-2A47-828B-46045E03E467}" destId="{17D2CD66-96DB-DC40-AB1B-D3AC3E7D1524}" srcOrd="6" destOrd="0" presId="urn:microsoft.com/office/officeart/2008/layout/LinedList"/>
    <dgm:cxn modelId="{16812FE2-3D33-784A-AF42-2F890C3469B9}" type="presParOf" srcId="{27A48DF4-8105-2A47-828B-46045E03E467}" destId="{4AA775BC-1F0C-F447-950E-E21DFEA53C71}" srcOrd="7" destOrd="0" presId="urn:microsoft.com/office/officeart/2008/layout/LinedList"/>
    <dgm:cxn modelId="{4864E10B-A6CE-2041-A93C-D8C30B132C73}" type="presParOf" srcId="{4AA775BC-1F0C-F447-950E-E21DFEA53C71}" destId="{DD32AEB9-C19B-A840-A9B0-A57AC05ED17A}" srcOrd="0" destOrd="0" presId="urn:microsoft.com/office/officeart/2008/layout/LinedList"/>
    <dgm:cxn modelId="{9B00A8BA-DB49-1E44-8FF1-BF9C74261884}" type="presParOf" srcId="{4AA775BC-1F0C-F447-950E-E21DFEA53C71}" destId="{17F28AA7-4E6A-D848-B77F-045A0757CF0F}" srcOrd="1" destOrd="0" presId="urn:microsoft.com/office/officeart/2008/layout/LinedList"/>
    <dgm:cxn modelId="{8EC7829A-80E2-534E-86AE-3D6FC094AF9D}" type="presParOf" srcId="{27A48DF4-8105-2A47-828B-46045E03E467}" destId="{C5D8E5D8-6167-D844-B5F1-A1F52B489324}" srcOrd="8" destOrd="0" presId="urn:microsoft.com/office/officeart/2008/layout/LinedList"/>
    <dgm:cxn modelId="{BC85055D-A591-D844-9134-5AD7044A8710}" type="presParOf" srcId="{27A48DF4-8105-2A47-828B-46045E03E467}" destId="{5C5DE54A-2636-DA4D-BBD8-69BFA0429802}" srcOrd="9" destOrd="0" presId="urn:microsoft.com/office/officeart/2008/layout/LinedList"/>
    <dgm:cxn modelId="{0E6F73D2-158B-5D43-B92E-E07339E1A83E}" type="presParOf" srcId="{5C5DE54A-2636-DA4D-BBD8-69BFA0429802}" destId="{FE7A177F-BAF4-7B4E-8C15-67B58D16A485}" srcOrd="0" destOrd="0" presId="urn:microsoft.com/office/officeart/2008/layout/LinedList"/>
    <dgm:cxn modelId="{019844E3-A84A-1149-8BFF-14D50F6192E7}" type="presParOf" srcId="{5C5DE54A-2636-DA4D-BBD8-69BFA0429802}" destId="{7426F7C5-3856-4841-802B-70E5B847A4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18D4B-F614-44C9-AB25-7037CCEF606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A9E7E8-3DDA-4BA8-80F9-244ED3786A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dirty="0"/>
            <a:t>Rapido calo di peso:  </a:t>
          </a:r>
        </a:p>
        <a:p>
          <a:pPr>
            <a:lnSpc>
              <a:spcPct val="100000"/>
            </a:lnSpc>
          </a:pPr>
          <a:r>
            <a:rPr lang="it-IT" sz="1800" dirty="0"/>
            <a:t> IMC di </a:t>
          </a:r>
          <a:r>
            <a:rPr lang="it-IT" sz="1800" b="1" dirty="0"/>
            <a:t>41 kg/m^2 </a:t>
          </a:r>
        </a:p>
        <a:p>
          <a:pPr>
            <a:lnSpc>
              <a:spcPct val="100000"/>
            </a:lnSpc>
          </a:pPr>
          <a:r>
            <a:rPr lang="it-IT" sz="1800" b="0" dirty="0"/>
            <a:t>a</a:t>
          </a:r>
        </a:p>
        <a:p>
          <a:pPr>
            <a:lnSpc>
              <a:spcPct val="100000"/>
            </a:lnSpc>
          </a:pPr>
          <a:r>
            <a:rPr lang="it-IT" sz="1800" dirty="0"/>
            <a:t>IMC di </a:t>
          </a:r>
          <a:r>
            <a:rPr lang="it-IT" sz="1800" b="1" dirty="0"/>
            <a:t>18 kg/m^2 </a:t>
          </a:r>
        </a:p>
        <a:p>
          <a:pPr>
            <a:lnSpc>
              <a:spcPct val="100000"/>
            </a:lnSpc>
          </a:pPr>
          <a:r>
            <a:rPr lang="it-IT" sz="1800" dirty="0"/>
            <a:t>in meno di un anno.</a:t>
          </a:r>
          <a:endParaRPr lang="en-US" sz="1800" dirty="0"/>
        </a:p>
      </dgm:t>
    </dgm:pt>
    <dgm:pt modelId="{98BA9517-A1EE-41D4-8A37-420983189F15}" type="parTrans" cxnId="{AAC23F00-E9E8-4F44-B768-29C31A50AA99}">
      <dgm:prSet/>
      <dgm:spPr/>
      <dgm:t>
        <a:bodyPr/>
        <a:lstStyle/>
        <a:p>
          <a:endParaRPr lang="en-US"/>
        </a:p>
      </dgm:t>
    </dgm:pt>
    <dgm:pt modelId="{43B0A4CA-BF5B-4CAD-AB01-D92A7B5EB7E2}" type="sibTrans" cxnId="{AAC23F00-E9E8-4F44-B768-29C31A50AA99}">
      <dgm:prSet/>
      <dgm:spPr/>
      <dgm:t>
        <a:bodyPr/>
        <a:lstStyle/>
        <a:p>
          <a:endParaRPr lang="en-US"/>
        </a:p>
      </dgm:t>
    </dgm:pt>
    <dgm:pt modelId="{D12DBF65-25CC-4F05-83EE-BF0A40E6B672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it-IT" sz="1800" dirty="0"/>
            <a:t>Depressione</a:t>
          </a:r>
        </a:p>
        <a:p>
          <a:pPr algn="ctr">
            <a:lnSpc>
              <a:spcPct val="100000"/>
            </a:lnSpc>
          </a:pPr>
          <a:r>
            <a:rPr lang="it-IT" sz="1800" dirty="0"/>
            <a:t>Ansia</a:t>
          </a:r>
        </a:p>
        <a:p>
          <a:pPr algn="ctr">
            <a:lnSpc>
              <a:spcPct val="100000"/>
            </a:lnSpc>
          </a:pPr>
          <a:r>
            <a:rPr lang="it-IT" sz="1800" dirty="0"/>
            <a:t>Disforia. </a:t>
          </a:r>
        </a:p>
        <a:p>
          <a:pPr algn="ctr">
            <a:lnSpc>
              <a:spcPct val="100000"/>
            </a:lnSpc>
          </a:pPr>
          <a:r>
            <a:rPr lang="it-IT" sz="1800" dirty="0"/>
            <a:t>Deficit memoria a breve termine</a:t>
          </a:r>
        </a:p>
        <a:p>
          <a:pPr algn="ctr">
            <a:lnSpc>
              <a:spcPct val="100000"/>
            </a:lnSpc>
          </a:pPr>
          <a:r>
            <a:rPr lang="it-IT" sz="1800" dirty="0"/>
            <a:t>Difficoltà nella risoluzione di problemi e nella pianificazione delle attività quotidiane. </a:t>
          </a:r>
          <a:endParaRPr lang="en-US" sz="1800" dirty="0"/>
        </a:p>
      </dgm:t>
    </dgm:pt>
    <dgm:pt modelId="{B94120B3-33B0-4D77-B807-76992F258726}" type="parTrans" cxnId="{08E9DBBD-2163-497E-93D1-1407ABDF0A7E}">
      <dgm:prSet/>
      <dgm:spPr/>
      <dgm:t>
        <a:bodyPr/>
        <a:lstStyle/>
        <a:p>
          <a:endParaRPr lang="en-US"/>
        </a:p>
      </dgm:t>
    </dgm:pt>
    <dgm:pt modelId="{B8DBBE47-085A-4B60-A7C3-2CD80086916F}" type="sibTrans" cxnId="{08E9DBBD-2163-497E-93D1-1407ABDF0A7E}">
      <dgm:prSet/>
      <dgm:spPr/>
      <dgm:t>
        <a:bodyPr/>
        <a:lstStyle/>
        <a:p>
          <a:endParaRPr lang="en-US"/>
        </a:p>
      </dgm:t>
    </dgm:pt>
    <dgm:pt modelId="{B5EFECF5-0AF1-43F6-8F4F-A66903AF38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dirty="0"/>
            <a:t>- Comportamento alimentare di tipo restrittivo</a:t>
          </a:r>
        </a:p>
        <a:p>
          <a:pPr>
            <a:lnSpc>
              <a:spcPct val="100000"/>
            </a:lnSpc>
          </a:pPr>
          <a:r>
            <a:rPr lang="it-IT" sz="1800" dirty="0"/>
            <a:t>- Fissazione sulla qualità degli alimenti</a:t>
          </a:r>
        </a:p>
        <a:p>
          <a:pPr>
            <a:lnSpc>
              <a:spcPct val="100000"/>
            </a:lnSpc>
          </a:pPr>
          <a:r>
            <a:rPr lang="it-IT" sz="1800" dirty="0"/>
            <a:t>- Disfagia funzionale.</a:t>
          </a:r>
          <a:endParaRPr lang="en-US" sz="1800" dirty="0"/>
        </a:p>
      </dgm:t>
    </dgm:pt>
    <dgm:pt modelId="{B59BA089-A22D-4B63-B24F-D272CC965D43}" type="parTrans" cxnId="{3928A681-A152-47A1-BF36-0B59749FA36F}">
      <dgm:prSet/>
      <dgm:spPr/>
      <dgm:t>
        <a:bodyPr/>
        <a:lstStyle/>
        <a:p>
          <a:endParaRPr lang="en-US"/>
        </a:p>
      </dgm:t>
    </dgm:pt>
    <dgm:pt modelId="{064A7281-FED7-44E1-907A-63C7127E98AC}" type="sibTrans" cxnId="{3928A681-A152-47A1-BF36-0B59749FA36F}">
      <dgm:prSet/>
      <dgm:spPr/>
      <dgm:t>
        <a:bodyPr/>
        <a:lstStyle/>
        <a:p>
          <a:endParaRPr lang="en-US"/>
        </a:p>
      </dgm:t>
    </dgm:pt>
    <dgm:pt modelId="{5A395FD4-9BFA-45BC-999F-DB6051A548DD}" type="pres">
      <dgm:prSet presAssocID="{46E18D4B-F614-44C9-AB25-7037CCEF606E}" presName="root" presStyleCnt="0">
        <dgm:presLayoutVars>
          <dgm:dir/>
          <dgm:resizeHandles val="exact"/>
        </dgm:presLayoutVars>
      </dgm:prSet>
      <dgm:spPr/>
    </dgm:pt>
    <dgm:pt modelId="{CB2BC0EC-4797-4152-8680-25413F3A52A1}" type="pres">
      <dgm:prSet presAssocID="{93A9E7E8-3DDA-4BA8-80F9-244ED3786A4E}" presName="compNode" presStyleCnt="0"/>
      <dgm:spPr/>
    </dgm:pt>
    <dgm:pt modelId="{C5A86D45-5517-44C0-9BD3-AE058E4D8668}" type="pres">
      <dgm:prSet presAssocID="{93A9E7E8-3DDA-4BA8-80F9-244ED3786A4E}" presName="iconRect" presStyleLbl="node1" presStyleIdx="0" presStyleCnt="3" custScaleX="222222" custScaleY="218290" custLinFactNeighborX="-74334" custLinFactNeighborY="-2106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5C8B9CEA-012B-4546-8A02-93B8714D1FFC}" type="pres">
      <dgm:prSet presAssocID="{93A9E7E8-3DDA-4BA8-80F9-244ED3786A4E}" presName="spaceRect" presStyleCnt="0"/>
      <dgm:spPr/>
    </dgm:pt>
    <dgm:pt modelId="{AF89A847-DC6E-4FD3-B42E-9E6ABF6238C4}" type="pres">
      <dgm:prSet presAssocID="{93A9E7E8-3DDA-4BA8-80F9-244ED3786A4E}" presName="textRect" presStyleLbl="revTx" presStyleIdx="0" presStyleCnt="3" custScaleX="200472" custScaleY="116751" custLinFactNeighborX="-31248" custLinFactNeighborY="-7607">
        <dgm:presLayoutVars>
          <dgm:chMax val="1"/>
          <dgm:chPref val="1"/>
        </dgm:presLayoutVars>
      </dgm:prSet>
      <dgm:spPr/>
    </dgm:pt>
    <dgm:pt modelId="{35FC037B-0A60-404B-8708-D7D18D3EA22E}" type="pres">
      <dgm:prSet presAssocID="{43B0A4CA-BF5B-4CAD-AB01-D92A7B5EB7E2}" presName="sibTrans" presStyleCnt="0"/>
      <dgm:spPr/>
    </dgm:pt>
    <dgm:pt modelId="{6E11CCBC-87BB-42CF-8139-254A5AEADCF1}" type="pres">
      <dgm:prSet presAssocID="{D12DBF65-25CC-4F05-83EE-BF0A40E6B672}" presName="compNode" presStyleCnt="0"/>
      <dgm:spPr/>
    </dgm:pt>
    <dgm:pt modelId="{3F62CD0D-8AC2-44EB-9916-1902280E5FC0}" type="pres">
      <dgm:prSet presAssocID="{D12DBF65-25CC-4F05-83EE-BF0A40E6B672}" presName="iconRect" presStyleLbl="node1" presStyleIdx="1" presStyleCnt="3" custScaleX="179641" custScaleY="195498" custLinFactNeighborX="-62291" custLinFactNeighborY="1655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F7232289-1FD9-4B0F-A1E4-B876CF2266B3}" type="pres">
      <dgm:prSet presAssocID="{D12DBF65-25CC-4F05-83EE-BF0A40E6B672}" presName="spaceRect" presStyleCnt="0"/>
      <dgm:spPr/>
    </dgm:pt>
    <dgm:pt modelId="{308AA37A-841D-48C3-BF1B-2A2CA7768BF1}" type="pres">
      <dgm:prSet presAssocID="{D12DBF65-25CC-4F05-83EE-BF0A40E6B672}" presName="textRect" presStyleLbl="revTx" presStyleIdx="1" presStyleCnt="3" custScaleX="167766" custScaleY="123781" custLinFactNeighborX="-29079" custLinFactNeighborY="19460">
        <dgm:presLayoutVars>
          <dgm:chMax val="1"/>
          <dgm:chPref val="1"/>
        </dgm:presLayoutVars>
      </dgm:prSet>
      <dgm:spPr/>
    </dgm:pt>
    <dgm:pt modelId="{E291342F-E879-4C3D-9D91-341C99E14B42}" type="pres">
      <dgm:prSet presAssocID="{B8DBBE47-085A-4B60-A7C3-2CD80086916F}" presName="sibTrans" presStyleCnt="0"/>
      <dgm:spPr/>
    </dgm:pt>
    <dgm:pt modelId="{B259052D-425B-4AC0-9CF6-552356160FC5}" type="pres">
      <dgm:prSet presAssocID="{B5EFECF5-0AF1-43F6-8F4F-A66903AF3861}" presName="compNode" presStyleCnt="0"/>
      <dgm:spPr/>
    </dgm:pt>
    <dgm:pt modelId="{1FDB1359-6A3A-436E-ABCE-EA34EB6C50DF}" type="pres">
      <dgm:prSet presAssocID="{B5EFECF5-0AF1-43F6-8F4F-A66903AF3861}" presName="iconRect" presStyleLbl="node1" presStyleIdx="2" presStyleCnt="3" custScaleX="171871" custScaleY="215624" custLinFactNeighborX="3094" custLinFactNeighborY="-3848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C02436FE-71AD-4936-A397-52C21A9B5787}" type="pres">
      <dgm:prSet presAssocID="{B5EFECF5-0AF1-43F6-8F4F-A66903AF3861}" presName="spaceRect" presStyleCnt="0"/>
      <dgm:spPr/>
    </dgm:pt>
    <dgm:pt modelId="{A27C765B-77B0-4759-9F07-EB1ACB1437AD}" type="pres">
      <dgm:prSet presAssocID="{B5EFECF5-0AF1-43F6-8F4F-A66903AF3861}" presName="textRect" presStyleLbl="revTx" presStyleIdx="2" presStyleCnt="3" custScaleX="120757" custScaleY="117465">
        <dgm:presLayoutVars>
          <dgm:chMax val="1"/>
          <dgm:chPref val="1"/>
        </dgm:presLayoutVars>
      </dgm:prSet>
      <dgm:spPr/>
    </dgm:pt>
  </dgm:ptLst>
  <dgm:cxnLst>
    <dgm:cxn modelId="{AAC23F00-E9E8-4F44-B768-29C31A50AA99}" srcId="{46E18D4B-F614-44C9-AB25-7037CCEF606E}" destId="{93A9E7E8-3DDA-4BA8-80F9-244ED3786A4E}" srcOrd="0" destOrd="0" parTransId="{98BA9517-A1EE-41D4-8A37-420983189F15}" sibTransId="{43B0A4CA-BF5B-4CAD-AB01-D92A7B5EB7E2}"/>
    <dgm:cxn modelId="{82AEDA43-8277-4B8A-BBD1-4D69ACB2D215}" type="presOf" srcId="{D12DBF65-25CC-4F05-83EE-BF0A40E6B672}" destId="{308AA37A-841D-48C3-BF1B-2A2CA7768BF1}" srcOrd="0" destOrd="0" presId="urn:microsoft.com/office/officeart/2018/2/layout/IconLabelList"/>
    <dgm:cxn modelId="{16009D44-077B-4514-9AAE-ACDC50595485}" type="presOf" srcId="{46E18D4B-F614-44C9-AB25-7037CCEF606E}" destId="{5A395FD4-9BFA-45BC-999F-DB6051A548DD}" srcOrd="0" destOrd="0" presId="urn:microsoft.com/office/officeart/2018/2/layout/IconLabelList"/>
    <dgm:cxn modelId="{3928A681-A152-47A1-BF36-0B59749FA36F}" srcId="{46E18D4B-F614-44C9-AB25-7037CCEF606E}" destId="{B5EFECF5-0AF1-43F6-8F4F-A66903AF3861}" srcOrd="2" destOrd="0" parTransId="{B59BA089-A22D-4B63-B24F-D272CC965D43}" sibTransId="{064A7281-FED7-44E1-907A-63C7127E98AC}"/>
    <dgm:cxn modelId="{08E9DBBD-2163-497E-93D1-1407ABDF0A7E}" srcId="{46E18D4B-F614-44C9-AB25-7037CCEF606E}" destId="{D12DBF65-25CC-4F05-83EE-BF0A40E6B672}" srcOrd="1" destOrd="0" parTransId="{B94120B3-33B0-4D77-B807-76992F258726}" sibTransId="{B8DBBE47-085A-4B60-A7C3-2CD80086916F}"/>
    <dgm:cxn modelId="{7C546DDB-16CB-430D-8E73-209D723E40CB}" type="presOf" srcId="{93A9E7E8-3DDA-4BA8-80F9-244ED3786A4E}" destId="{AF89A847-DC6E-4FD3-B42E-9E6ABF6238C4}" srcOrd="0" destOrd="0" presId="urn:microsoft.com/office/officeart/2018/2/layout/IconLabelList"/>
    <dgm:cxn modelId="{A4D24BEA-7B62-41E1-804D-86212F8C48FF}" type="presOf" srcId="{B5EFECF5-0AF1-43F6-8F4F-A66903AF3861}" destId="{A27C765B-77B0-4759-9F07-EB1ACB1437AD}" srcOrd="0" destOrd="0" presId="urn:microsoft.com/office/officeart/2018/2/layout/IconLabelList"/>
    <dgm:cxn modelId="{CD2C82BE-FDD1-4D0F-9162-3A988F73B792}" type="presParOf" srcId="{5A395FD4-9BFA-45BC-999F-DB6051A548DD}" destId="{CB2BC0EC-4797-4152-8680-25413F3A52A1}" srcOrd="0" destOrd="0" presId="urn:microsoft.com/office/officeart/2018/2/layout/IconLabelList"/>
    <dgm:cxn modelId="{5F41E5EE-608E-4033-8B5C-A8E5EF6A697C}" type="presParOf" srcId="{CB2BC0EC-4797-4152-8680-25413F3A52A1}" destId="{C5A86D45-5517-44C0-9BD3-AE058E4D8668}" srcOrd="0" destOrd="0" presId="urn:microsoft.com/office/officeart/2018/2/layout/IconLabelList"/>
    <dgm:cxn modelId="{B5A6E181-C314-4662-91A1-0FCB6E4D177A}" type="presParOf" srcId="{CB2BC0EC-4797-4152-8680-25413F3A52A1}" destId="{5C8B9CEA-012B-4546-8A02-93B8714D1FFC}" srcOrd="1" destOrd="0" presId="urn:microsoft.com/office/officeart/2018/2/layout/IconLabelList"/>
    <dgm:cxn modelId="{B179891B-3E29-48CA-B319-01CBCD5B6606}" type="presParOf" srcId="{CB2BC0EC-4797-4152-8680-25413F3A52A1}" destId="{AF89A847-DC6E-4FD3-B42E-9E6ABF6238C4}" srcOrd="2" destOrd="0" presId="urn:microsoft.com/office/officeart/2018/2/layout/IconLabelList"/>
    <dgm:cxn modelId="{4769667F-F21F-4F7C-8461-0441A4810F2D}" type="presParOf" srcId="{5A395FD4-9BFA-45BC-999F-DB6051A548DD}" destId="{35FC037B-0A60-404B-8708-D7D18D3EA22E}" srcOrd="1" destOrd="0" presId="urn:microsoft.com/office/officeart/2018/2/layout/IconLabelList"/>
    <dgm:cxn modelId="{5EDFB70D-F5F4-4125-889A-0BD812785791}" type="presParOf" srcId="{5A395FD4-9BFA-45BC-999F-DB6051A548DD}" destId="{6E11CCBC-87BB-42CF-8139-254A5AEADCF1}" srcOrd="2" destOrd="0" presId="urn:microsoft.com/office/officeart/2018/2/layout/IconLabelList"/>
    <dgm:cxn modelId="{411A9E36-C6EA-4286-BF31-B998B3AC9CF7}" type="presParOf" srcId="{6E11CCBC-87BB-42CF-8139-254A5AEADCF1}" destId="{3F62CD0D-8AC2-44EB-9916-1902280E5FC0}" srcOrd="0" destOrd="0" presId="urn:microsoft.com/office/officeart/2018/2/layout/IconLabelList"/>
    <dgm:cxn modelId="{DED174E5-B800-47AE-B6A4-93345113D2BF}" type="presParOf" srcId="{6E11CCBC-87BB-42CF-8139-254A5AEADCF1}" destId="{F7232289-1FD9-4B0F-A1E4-B876CF2266B3}" srcOrd="1" destOrd="0" presId="urn:microsoft.com/office/officeart/2018/2/layout/IconLabelList"/>
    <dgm:cxn modelId="{B8C16B22-1E6C-46BA-BF61-BBDB023B6D97}" type="presParOf" srcId="{6E11CCBC-87BB-42CF-8139-254A5AEADCF1}" destId="{308AA37A-841D-48C3-BF1B-2A2CA7768BF1}" srcOrd="2" destOrd="0" presId="urn:microsoft.com/office/officeart/2018/2/layout/IconLabelList"/>
    <dgm:cxn modelId="{CD7BF487-762C-439A-BA68-F105A4965576}" type="presParOf" srcId="{5A395FD4-9BFA-45BC-999F-DB6051A548DD}" destId="{E291342F-E879-4C3D-9D91-341C99E14B42}" srcOrd="3" destOrd="0" presId="urn:microsoft.com/office/officeart/2018/2/layout/IconLabelList"/>
    <dgm:cxn modelId="{7B12920B-B559-4428-A831-7474DD1F663D}" type="presParOf" srcId="{5A395FD4-9BFA-45BC-999F-DB6051A548DD}" destId="{B259052D-425B-4AC0-9CF6-552356160FC5}" srcOrd="4" destOrd="0" presId="urn:microsoft.com/office/officeart/2018/2/layout/IconLabelList"/>
    <dgm:cxn modelId="{C1F6D2F3-BD03-4A36-BA9E-FCBA66B3BB44}" type="presParOf" srcId="{B259052D-425B-4AC0-9CF6-552356160FC5}" destId="{1FDB1359-6A3A-436E-ABCE-EA34EB6C50DF}" srcOrd="0" destOrd="0" presId="urn:microsoft.com/office/officeart/2018/2/layout/IconLabelList"/>
    <dgm:cxn modelId="{A3C0E728-005D-4716-918D-C827D2BE2647}" type="presParOf" srcId="{B259052D-425B-4AC0-9CF6-552356160FC5}" destId="{C02436FE-71AD-4936-A397-52C21A9B5787}" srcOrd="1" destOrd="0" presId="urn:microsoft.com/office/officeart/2018/2/layout/IconLabelList"/>
    <dgm:cxn modelId="{8BCCE0AB-E335-46F7-B4FA-14C6B5225713}" type="presParOf" srcId="{B259052D-425B-4AC0-9CF6-552356160FC5}" destId="{A27C765B-77B0-4759-9F07-EB1ACB1437A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5AA42D-7416-46E3-ABFE-A4EB0B0055A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AB8EB9-E83F-45C3-800F-C8DC10A8088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Invio all’ambulatorio DCA, Obesità e Chirurgia </a:t>
          </a:r>
          <a:r>
            <a:rPr lang="it-IT" dirty="0" err="1"/>
            <a:t>Bariatrica</a:t>
          </a:r>
          <a:r>
            <a:rPr lang="it-IT" dirty="0"/>
            <a:t> dell’ AOU Federico II di Napoli</a:t>
          </a:r>
          <a:endParaRPr lang="en-US" dirty="0"/>
        </a:p>
      </dgm:t>
    </dgm:pt>
    <dgm:pt modelId="{3C73EF86-AE20-4C51-93F1-C97B3FB9EF25}" type="parTrans" cxnId="{86C19520-5C9C-49DB-B89E-B15197BDAD47}">
      <dgm:prSet/>
      <dgm:spPr/>
      <dgm:t>
        <a:bodyPr/>
        <a:lstStyle/>
        <a:p>
          <a:endParaRPr lang="en-US"/>
        </a:p>
      </dgm:t>
    </dgm:pt>
    <dgm:pt modelId="{3222A44C-B968-43A5-917B-B18D1D8CF507}" type="sibTrans" cxnId="{86C19520-5C9C-49DB-B89E-B15197BDAD47}">
      <dgm:prSet/>
      <dgm:spPr/>
      <dgm:t>
        <a:bodyPr/>
        <a:lstStyle/>
        <a:p>
          <a:endParaRPr lang="en-US"/>
        </a:p>
      </dgm:t>
    </dgm:pt>
    <dgm:pt modelId="{24EFEFA6-06F0-46C7-A085-C09032842A2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Diagnosi di Depressione Maggiore posta dal CSM di competenza</a:t>
          </a:r>
          <a:endParaRPr lang="en-US" dirty="0"/>
        </a:p>
      </dgm:t>
    </dgm:pt>
    <dgm:pt modelId="{3696277C-F5EB-4DA7-8804-1B7B65C26790}" type="parTrans" cxnId="{C9302EC0-6BC2-4C29-8C60-F609E15FC90A}">
      <dgm:prSet/>
      <dgm:spPr/>
      <dgm:t>
        <a:bodyPr/>
        <a:lstStyle/>
        <a:p>
          <a:endParaRPr lang="en-US"/>
        </a:p>
      </dgm:t>
    </dgm:pt>
    <dgm:pt modelId="{0EF19657-F30F-4F64-B2FA-28362E26FD68}" type="sibTrans" cxnId="{C9302EC0-6BC2-4C29-8C60-F609E15FC90A}">
      <dgm:prSet/>
      <dgm:spPr/>
      <dgm:t>
        <a:bodyPr/>
        <a:lstStyle/>
        <a:p>
          <a:endParaRPr lang="en-US"/>
        </a:p>
      </dgm:t>
    </dgm:pt>
    <dgm:pt modelId="{632C754B-062E-41B9-B0D0-2D4130F3D9F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Rivalutazione terapia antidepressiva: passaggio da compresse a soluzione orale</a:t>
          </a:r>
          <a:endParaRPr lang="en-US" dirty="0"/>
        </a:p>
      </dgm:t>
    </dgm:pt>
    <dgm:pt modelId="{44AB56F5-977E-413C-AF3D-01D8CA974B4F}" type="parTrans" cxnId="{2722F54D-3C9A-4119-B989-B0E66E700B29}">
      <dgm:prSet/>
      <dgm:spPr/>
      <dgm:t>
        <a:bodyPr/>
        <a:lstStyle/>
        <a:p>
          <a:endParaRPr lang="en-US"/>
        </a:p>
      </dgm:t>
    </dgm:pt>
    <dgm:pt modelId="{C0C72923-FF81-4212-B89D-6E4F3094597E}" type="sibTrans" cxnId="{2722F54D-3C9A-4119-B989-B0E66E700B29}">
      <dgm:prSet/>
      <dgm:spPr/>
      <dgm:t>
        <a:bodyPr/>
        <a:lstStyle/>
        <a:p>
          <a:endParaRPr lang="en-US"/>
        </a:p>
      </dgm:t>
    </dgm:pt>
    <dgm:pt modelId="{A9D45639-D017-441A-9C84-511C1BF8615A}" type="pres">
      <dgm:prSet presAssocID="{215AA42D-7416-46E3-ABFE-A4EB0B0055A4}" presName="root" presStyleCnt="0">
        <dgm:presLayoutVars>
          <dgm:dir/>
          <dgm:resizeHandles val="exact"/>
        </dgm:presLayoutVars>
      </dgm:prSet>
      <dgm:spPr/>
    </dgm:pt>
    <dgm:pt modelId="{E0986F07-8081-4F73-8527-3D88B1291052}" type="pres">
      <dgm:prSet presAssocID="{78AB8EB9-E83F-45C3-800F-C8DC10A80881}" presName="compNode" presStyleCnt="0"/>
      <dgm:spPr/>
    </dgm:pt>
    <dgm:pt modelId="{C047EAF7-A980-4A25-8076-FCD31FEF41FA}" type="pres">
      <dgm:prSet presAssocID="{78AB8EB9-E83F-45C3-800F-C8DC10A80881}" presName="bgRect" presStyleLbl="bgShp" presStyleIdx="0" presStyleCnt="3"/>
      <dgm:spPr/>
    </dgm:pt>
    <dgm:pt modelId="{244B9B84-ECBC-40C2-B584-DC96D44D5470}" type="pres">
      <dgm:prSet presAssocID="{78AB8EB9-E83F-45C3-800F-C8DC10A8088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ttore"/>
        </a:ext>
      </dgm:extLst>
    </dgm:pt>
    <dgm:pt modelId="{E8259AEC-1256-4D90-8297-40E206930651}" type="pres">
      <dgm:prSet presAssocID="{78AB8EB9-E83F-45C3-800F-C8DC10A80881}" presName="spaceRect" presStyleCnt="0"/>
      <dgm:spPr/>
    </dgm:pt>
    <dgm:pt modelId="{102E34AF-9594-4353-BC62-F146EC1891B0}" type="pres">
      <dgm:prSet presAssocID="{78AB8EB9-E83F-45C3-800F-C8DC10A80881}" presName="parTx" presStyleLbl="revTx" presStyleIdx="0" presStyleCnt="3">
        <dgm:presLayoutVars>
          <dgm:chMax val="0"/>
          <dgm:chPref val="0"/>
        </dgm:presLayoutVars>
      </dgm:prSet>
      <dgm:spPr/>
    </dgm:pt>
    <dgm:pt modelId="{5AC54649-6BCE-4A41-B7D9-3ED952DC6F2E}" type="pres">
      <dgm:prSet presAssocID="{3222A44C-B968-43A5-917B-B18D1D8CF507}" presName="sibTrans" presStyleCnt="0"/>
      <dgm:spPr/>
    </dgm:pt>
    <dgm:pt modelId="{FCAF1150-8A07-44C7-913C-3EC7C656A068}" type="pres">
      <dgm:prSet presAssocID="{24EFEFA6-06F0-46C7-A085-C09032842A29}" presName="compNode" presStyleCnt="0"/>
      <dgm:spPr/>
    </dgm:pt>
    <dgm:pt modelId="{03961322-8A90-4333-8F41-A830C51F5A9A}" type="pres">
      <dgm:prSet presAssocID="{24EFEFA6-06F0-46C7-A085-C09032842A29}" presName="bgRect" presStyleLbl="bgShp" presStyleIdx="1" presStyleCnt="3"/>
      <dgm:spPr/>
    </dgm:pt>
    <dgm:pt modelId="{D81353D7-665A-49CF-A240-7147E3C3ED09}" type="pres">
      <dgm:prSet presAssocID="{24EFEFA6-06F0-46C7-A085-C09032842A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oscopio"/>
        </a:ext>
      </dgm:extLst>
    </dgm:pt>
    <dgm:pt modelId="{52AA2B80-3A68-4440-A97C-3147EF8FCD3B}" type="pres">
      <dgm:prSet presAssocID="{24EFEFA6-06F0-46C7-A085-C09032842A29}" presName="spaceRect" presStyleCnt="0"/>
      <dgm:spPr/>
    </dgm:pt>
    <dgm:pt modelId="{EC24CD69-F31F-438F-B4EF-916315B1C323}" type="pres">
      <dgm:prSet presAssocID="{24EFEFA6-06F0-46C7-A085-C09032842A29}" presName="parTx" presStyleLbl="revTx" presStyleIdx="1" presStyleCnt="3">
        <dgm:presLayoutVars>
          <dgm:chMax val="0"/>
          <dgm:chPref val="0"/>
        </dgm:presLayoutVars>
      </dgm:prSet>
      <dgm:spPr/>
    </dgm:pt>
    <dgm:pt modelId="{8693EA55-FF30-4CFD-9108-43C544543893}" type="pres">
      <dgm:prSet presAssocID="{0EF19657-F30F-4F64-B2FA-28362E26FD68}" presName="sibTrans" presStyleCnt="0"/>
      <dgm:spPr/>
    </dgm:pt>
    <dgm:pt modelId="{1363EE00-2651-47DD-B075-78057924AE20}" type="pres">
      <dgm:prSet presAssocID="{632C754B-062E-41B9-B0D0-2D4130F3D9F4}" presName="compNode" presStyleCnt="0"/>
      <dgm:spPr/>
    </dgm:pt>
    <dgm:pt modelId="{3F975456-B0F6-48CF-8988-99DCB34D855C}" type="pres">
      <dgm:prSet presAssocID="{632C754B-062E-41B9-B0D0-2D4130F3D9F4}" presName="bgRect" presStyleLbl="bgShp" presStyleIdx="2" presStyleCnt="3" custLinFactNeighborX="136"/>
      <dgm:spPr/>
    </dgm:pt>
    <dgm:pt modelId="{E1443724-FD1F-46F1-A7C8-161E8768D632}" type="pres">
      <dgm:prSet presAssocID="{632C754B-062E-41B9-B0D0-2D4130F3D9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558DC018-848C-45D2-AB23-6604F33F18E5}" type="pres">
      <dgm:prSet presAssocID="{632C754B-062E-41B9-B0D0-2D4130F3D9F4}" presName="spaceRect" presStyleCnt="0"/>
      <dgm:spPr/>
    </dgm:pt>
    <dgm:pt modelId="{4F846BFD-B8CF-4901-877C-4F4D3BD63A74}" type="pres">
      <dgm:prSet presAssocID="{632C754B-062E-41B9-B0D0-2D4130F3D9F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4D3CE15-456E-43C8-AE18-DFB3FBCCF656}" type="presOf" srcId="{632C754B-062E-41B9-B0D0-2D4130F3D9F4}" destId="{4F846BFD-B8CF-4901-877C-4F4D3BD63A74}" srcOrd="0" destOrd="0" presId="urn:microsoft.com/office/officeart/2018/2/layout/IconVerticalSolidList"/>
    <dgm:cxn modelId="{86C19520-5C9C-49DB-B89E-B15197BDAD47}" srcId="{215AA42D-7416-46E3-ABFE-A4EB0B0055A4}" destId="{78AB8EB9-E83F-45C3-800F-C8DC10A80881}" srcOrd="0" destOrd="0" parTransId="{3C73EF86-AE20-4C51-93F1-C97B3FB9EF25}" sibTransId="{3222A44C-B968-43A5-917B-B18D1D8CF507}"/>
    <dgm:cxn modelId="{2722F54D-3C9A-4119-B989-B0E66E700B29}" srcId="{215AA42D-7416-46E3-ABFE-A4EB0B0055A4}" destId="{632C754B-062E-41B9-B0D0-2D4130F3D9F4}" srcOrd="2" destOrd="0" parTransId="{44AB56F5-977E-413C-AF3D-01D8CA974B4F}" sibTransId="{C0C72923-FF81-4212-B89D-6E4F3094597E}"/>
    <dgm:cxn modelId="{9F9D9A8B-48AE-4CA4-86B5-8DE3B8DAB77E}" type="presOf" srcId="{24EFEFA6-06F0-46C7-A085-C09032842A29}" destId="{EC24CD69-F31F-438F-B4EF-916315B1C323}" srcOrd="0" destOrd="0" presId="urn:microsoft.com/office/officeart/2018/2/layout/IconVerticalSolidList"/>
    <dgm:cxn modelId="{D5D926BF-9EE7-4817-8911-CC9E73BE4AE9}" type="presOf" srcId="{215AA42D-7416-46E3-ABFE-A4EB0B0055A4}" destId="{A9D45639-D017-441A-9C84-511C1BF8615A}" srcOrd="0" destOrd="0" presId="urn:microsoft.com/office/officeart/2018/2/layout/IconVerticalSolidList"/>
    <dgm:cxn modelId="{C9302EC0-6BC2-4C29-8C60-F609E15FC90A}" srcId="{215AA42D-7416-46E3-ABFE-A4EB0B0055A4}" destId="{24EFEFA6-06F0-46C7-A085-C09032842A29}" srcOrd="1" destOrd="0" parTransId="{3696277C-F5EB-4DA7-8804-1B7B65C26790}" sibTransId="{0EF19657-F30F-4F64-B2FA-28362E26FD68}"/>
    <dgm:cxn modelId="{BF8A58F4-EC0D-47E1-A3A4-C6A009EB2547}" type="presOf" srcId="{78AB8EB9-E83F-45C3-800F-C8DC10A80881}" destId="{102E34AF-9594-4353-BC62-F146EC1891B0}" srcOrd="0" destOrd="0" presId="urn:microsoft.com/office/officeart/2018/2/layout/IconVerticalSolidList"/>
    <dgm:cxn modelId="{3004E210-3324-445C-B2F5-1BD60ACD2F2F}" type="presParOf" srcId="{A9D45639-D017-441A-9C84-511C1BF8615A}" destId="{E0986F07-8081-4F73-8527-3D88B1291052}" srcOrd="0" destOrd="0" presId="urn:microsoft.com/office/officeart/2018/2/layout/IconVerticalSolidList"/>
    <dgm:cxn modelId="{A933AA67-FDCC-4C44-80C1-CF5A40E06447}" type="presParOf" srcId="{E0986F07-8081-4F73-8527-3D88B1291052}" destId="{C047EAF7-A980-4A25-8076-FCD31FEF41FA}" srcOrd="0" destOrd="0" presId="urn:microsoft.com/office/officeart/2018/2/layout/IconVerticalSolidList"/>
    <dgm:cxn modelId="{EAA5E23B-2518-4E4E-AA69-0F33B814F110}" type="presParOf" srcId="{E0986F07-8081-4F73-8527-3D88B1291052}" destId="{244B9B84-ECBC-40C2-B584-DC96D44D5470}" srcOrd="1" destOrd="0" presId="urn:microsoft.com/office/officeart/2018/2/layout/IconVerticalSolidList"/>
    <dgm:cxn modelId="{09318E07-3B13-4957-BE51-EE2D687251CC}" type="presParOf" srcId="{E0986F07-8081-4F73-8527-3D88B1291052}" destId="{E8259AEC-1256-4D90-8297-40E206930651}" srcOrd="2" destOrd="0" presId="urn:microsoft.com/office/officeart/2018/2/layout/IconVerticalSolidList"/>
    <dgm:cxn modelId="{F801C609-6B85-4728-84C5-020DA15554F1}" type="presParOf" srcId="{E0986F07-8081-4F73-8527-3D88B1291052}" destId="{102E34AF-9594-4353-BC62-F146EC1891B0}" srcOrd="3" destOrd="0" presId="urn:microsoft.com/office/officeart/2018/2/layout/IconVerticalSolidList"/>
    <dgm:cxn modelId="{104165B6-6EFA-4470-9055-FC78C22DD88B}" type="presParOf" srcId="{A9D45639-D017-441A-9C84-511C1BF8615A}" destId="{5AC54649-6BCE-4A41-B7D9-3ED952DC6F2E}" srcOrd="1" destOrd="0" presId="urn:microsoft.com/office/officeart/2018/2/layout/IconVerticalSolidList"/>
    <dgm:cxn modelId="{86C6E545-6ADB-4966-A817-65A1C3EF2B1F}" type="presParOf" srcId="{A9D45639-D017-441A-9C84-511C1BF8615A}" destId="{FCAF1150-8A07-44C7-913C-3EC7C656A068}" srcOrd="2" destOrd="0" presId="urn:microsoft.com/office/officeart/2018/2/layout/IconVerticalSolidList"/>
    <dgm:cxn modelId="{04086D6A-02C9-4287-9377-0C20B505F632}" type="presParOf" srcId="{FCAF1150-8A07-44C7-913C-3EC7C656A068}" destId="{03961322-8A90-4333-8F41-A830C51F5A9A}" srcOrd="0" destOrd="0" presId="urn:microsoft.com/office/officeart/2018/2/layout/IconVerticalSolidList"/>
    <dgm:cxn modelId="{A00ED76D-AFBB-406D-8578-144CAE81D6C6}" type="presParOf" srcId="{FCAF1150-8A07-44C7-913C-3EC7C656A068}" destId="{D81353D7-665A-49CF-A240-7147E3C3ED09}" srcOrd="1" destOrd="0" presId="urn:microsoft.com/office/officeart/2018/2/layout/IconVerticalSolidList"/>
    <dgm:cxn modelId="{54A67F0F-629D-44D6-B9D1-1E142F9DCD82}" type="presParOf" srcId="{FCAF1150-8A07-44C7-913C-3EC7C656A068}" destId="{52AA2B80-3A68-4440-A97C-3147EF8FCD3B}" srcOrd="2" destOrd="0" presId="urn:microsoft.com/office/officeart/2018/2/layout/IconVerticalSolidList"/>
    <dgm:cxn modelId="{A1B46358-151F-4662-B1AD-C8A544F7DFA5}" type="presParOf" srcId="{FCAF1150-8A07-44C7-913C-3EC7C656A068}" destId="{EC24CD69-F31F-438F-B4EF-916315B1C323}" srcOrd="3" destOrd="0" presId="urn:microsoft.com/office/officeart/2018/2/layout/IconVerticalSolidList"/>
    <dgm:cxn modelId="{E8F282D3-F368-4E50-9AD3-CAB41AE9EAA5}" type="presParOf" srcId="{A9D45639-D017-441A-9C84-511C1BF8615A}" destId="{8693EA55-FF30-4CFD-9108-43C544543893}" srcOrd="3" destOrd="0" presId="urn:microsoft.com/office/officeart/2018/2/layout/IconVerticalSolidList"/>
    <dgm:cxn modelId="{BBBB81D8-58A3-48FC-804D-9611FCC6CD2F}" type="presParOf" srcId="{A9D45639-D017-441A-9C84-511C1BF8615A}" destId="{1363EE00-2651-47DD-B075-78057924AE20}" srcOrd="4" destOrd="0" presId="urn:microsoft.com/office/officeart/2018/2/layout/IconVerticalSolidList"/>
    <dgm:cxn modelId="{B4C2D06A-5029-4203-8F1D-80659CF3595D}" type="presParOf" srcId="{1363EE00-2651-47DD-B075-78057924AE20}" destId="{3F975456-B0F6-48CF-8988-99DCB34D855C}" srcOrd="0" destOrd="0" presId="urn:microsoft.com/office/officeart/2018/2/layout/IconVerticalSolidList"/>
    <dgm:cxn modelId="{74833E50-7210-40F9-B564-A0F77A09C71C}" type="presParOf" srcId="{1363EE00-2651-47DD-B075-78057924AE20}" destId="{E1443724-FD1F-46F1-A7C8-161E8768D632}" srcOrd="1" destOrd="0" presId="urn:microsoft.com/office/officeart/2018/2/layout/IconVerticalSolidList"/>
    <dgm:cxn modelId="{9ADBFA55-EA54-4F29-BBC2-35AE1F276464}" type="presParOf" srcId="{1363EE00-2651-47DD-B075-78057924AE20}" destId="{558DC018-848C-45D2-AB23-6604F33F18E5}" srcOrd="2" destOrd="0" presId="urn:microsoft.com/office/officeart/2018/2/layout/IconVerticalSolidList"/>
    <dgm:cxn modelId="{2CA06914-A59C-48AE-9D99-D6F58D990012}" type="presParOf" srcId="{1363EE00-2651-47DD-B075-78057924AE20}" destId="{4F846BFD-B8CF-4901-877C-4F4D3BD63A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5CD381-94D7-D94F-91F0-75E7DDB299F6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8F132A-C552-0743-94F7-09DEEFA4020C}">
      <dgm:prSet phldrT="[Testo]"/>
      <dgm:spPr/>
      <dgm:t>
        <a:bodyPr/>
        <a:lstStyle/>
        <a:p>
          <a:r>
            <a:rPr lang="it-IT" dirty="0"/>
            <a:t>FALLIMENTO TERAPIA ANTIDEPRESSIVA E SEVERA MALNUTRIZIONE</a:t>
          </a:r>
        </a:p>
      </dgm:t>
    </dgm:pt>
    <dgm:pt modelId="{3C4324FB-67CC-0C4E-99E9-3EC917E603BA}" type="parTrans" cxnId="{9307B855-EF69-D94C-B181-E8FB12F74478}">
      <dgm:prSet/>
      <dgm:spPr/>
      <dgm:t>
        <a:bodyPr/>
        <a:lstStyle/>
        <a:p>
          <a:endParaRPr lang="it-IT"/>
        </a:p>
      </dgm:t>
    </dgm:pt>
    <dgm:pt modelId="{37C79D60-85F2-5F4C-8DC8-669264EEAE35}" type="sibTrans" cxnId="{9307B855-EF69-D94C-B181-E8FB12F74478}">
      <dgm:prSet/>
      <dgm:spPr/>
      <dgm:t>
        <a:bodyPr/>
        <a:lstStyle/>
        <a:p>
          <a:endParaRPr lang="it-IT"/>
        </a:p>
      </dgm:t>
    </dgm:pt>
    <dgm:pt modelId="{BD07F4AD-A267-F34C-92C0-72D1FE356228}">
      <dgm:prSet phldrT="[Testo]"/>
      <dgm:spPr/>
      <dgm:t>
        <a:bodyPr/>
        <a:lstStyle/>
        <a:p>
          <a:r>
            <a:rPr lang="it-IT" dirty="0"/>
            <a:t>RICOVERO PRESSO CLINICA CHIRURGICA</a:t>
          </a:r>
        </a:p>
      </dgm:t>
    </dgm:pt>
    <dgm:pt modelId="{7F09F0CC-26AE-794F-A3FA-5D88675F860E}" type="parTrans" cxnId="{34012A07-ED44-4643-B2FA-679A2A2BB6F7}">
      <dgm:prSet/>
      <dgm:spPr/>
      <dgm:t>
        <a:bodyPr/>
        <a:lstStyle/>
        <a:p>
          <a:endParaRPr lang="it-IT"/>
        </a:p>
      </dgm:t>
    </dgm:pt>
    <dgm:pt modelId="{6E9E857C-E9AE-0C4E-8274-74E15F014F8B}" type="sibTrans" cxnId="{34012A07-ED44-4643-B2FA-679A2A2BB6F7}">
      <dgm:prSet/>
      <dgm:spPr/>
      <dgm:t>
        <a:bodyPr/>
        <a:lstStyle/>
        <a:p>
          <a:endParaRPr lang="it-IT"/>
        </a:p>
      </dgm:t>
    </dgm:pt>
    <dgm:pt modelId="{34C175F3-B68D-954D-B8F5-FA86D53C0F30}">
      <dgm:prSet phldrT="[Testo]"/>
      <dgm:spPr/>
      <dgm:t>
        <a:bodyPr/>
        <a:lstStyle/>
        <a:p>
          <a:r>
            <a:rPr lang="it-IT" dirty="0"/>
            <a:t>RICOVERO PRESSO REPARTO PSICHIATRIA</a:t>
          </a:r>
        </a:p>
      </dgm:t>
    </dgm:pt>
    <dgm:pt modelId="{B173A230-8BBB-1A43-ADA4-5D0A9960EB29}" type="parTrans" cxnId="{AF36FAF2-EAC2-8D46-B0D0-B7881CB7E3A9}">
      <dgm:prSet/>
      <dgm:spPr/>
      <dgm:t>
        <a:bodyPr/>
        <a:lstStyle/>
        <a:p>
          <a:endParaRPr lang="it-IT"/>
        </a:p>
      </dgm:t>
    </dgm:pt>
    <dgm:pt modelId="{442A75C9-BB69-B741-B783-FCB3924AE8C3}" type="sibTrans" cxnId="{AF36FAF2-EAC2-8D46-B0D0-B7881CB7E3A9}">
      <dgm:prSet/>
      <dgm:spPr/>
      <dgm:t>
        <a:bodyPr/>
        <a:lstStyle/>
        <a:p>
          <a:endParaRPr lang="it-IT"/>
        </a:p>
      </dgm:t>
    </dgm:pt>
    <dgm:pt modelId="{BF58E90C-718D-B44B-867A-CDDB7ECA2C2F}" type="pres">
      <dgm:prSet presAssocID="{045CD381-94D7-D94F-91F0-75E7DDB299F6}" presName="linearFlow" presStyleCnt="0">
        <dgm:presLayoutVars>
          <dgm:resizeHandles val="exact"/>
        </dgm:presLayoutVars>
      </dgm:prSet>
      <dgm:spPr/>
    </dgm:pt>
    <dgm:pt modelId="{5FA27D92-E18D-9841-BEA9-57B931D5E519}" type="pres">
      <dgm:prSet presAssocID="{2F8F132A-C552-0743-94F7-09DEEFA4020C}" presName="node" presStyleLbl="node1" presStyleIdx="0" presStyleCnt="3" custScaleX="172568" custLinFactNeighborX="0">
        <dgm:presLayoutVars>
          <dgm:bulletEnabled val="1"/>
        </dgm:presLayoutVars>
      </dgm:prSet>
      <dgm:spPr/>
    </dgm:pt>
    <dgm:pt modelId="{E6B7C448-9D2B-C94B-9473-35900903660A}" type="pres">
      <dgm:prSet presAssocID="{37C79D60-85F2-5F4C-8DC8-669264EEAE35}" presName="sibTrans" presStyleLbl="sibTrans2D1" presStyleIdx="0" presStyleCnt="2"/>
      <dgm:spPr/>
    </dgm:pt>
    <dgm:pt modelId="{FF3F53F2-D0FB-A243-A5A0-0D3CA0B92049}" type="pres">
      <dgm:prSet presAssocID="{37C79D60-85F2-5F4C-8DC8-669264EEAE35}" presName="connectorText" presStyleLbl="sibTrans2D1" presStyleIdx="0" presStyleCnt="2"/>
      <dgm:spPr/>
    </dgm:pt>
    <dgm:pt modelId="{D59EBB9F-522C-2B4B-ABE9-EE104AF8C1EE}" type="pres">
      <dgm:prSet presAssocID="{BD07F4AD-A267-F34C-92C0-72D1FE356228}" presName="node" presStyleLbl="node1" presStyleIdx="1" presStyleCnt="3" custScaleX="171347">
        <dgm:presLayoutVars>
          <dgm:bulletEnabled val="1"/>
        </dgm:presLayoutVars>
      </dgm:prSet>
      <dgm:spPr/>
    </dgm:pt>
    <dgm:pt modelId="{78D3A9EC-C17A-6040-A4CD-72F0F4267920}" type="pres">
      <dgm:prSet presAssocID="{6E9E857C-E9AE-0C4E-8274-74E15F014F8B}" presName="sibTrans" presStyleLbl="sibTrans2D1" presStyleIdx="1" presStyleCnt="2"/>
      <dgm:spPr/>
    </dgm:pt>
    <dgm:pt modelId="{930C4165-944F-DD4E-9E54-175887587BFF}" type="pres">
      <dgm:prSet presAssocID="{6E9E857C-E9AE-0C4E-8274-74E15F014F8B}" presName="connectorText" presStyleLbl="sibTrans2D1" presStyleIdx="1" presStyleCnt="2"/>
      <dgm:spPr/>
    </dgm:pt>
    <dgm:pt modelId="{FE9635B4-72EC-C54A-9B1F-9CADC6D0F770}" type="pres">
      <dgm:prSet presAssocID="{34C175F3-B68D-954D-B8F5-FA86D53C0F30}" presName="node" presStyleLbl="node1" presStyleIdx="2" presStyleCnt="3" custScaleX="276353">
        <dgm:presLayoutVars>
          <dgm:bulletEnabled val="1"/>
        </dgm:presLayoutVars>
      </dgm:prSet>
      <dgm:spPr/>
    </dgm:pt>
  </dgm:ptLst>
  <dgm:cxnLst>
    <dgm:cxn modelId="{34012A07-ED44-4643-B2FA-679A2A2BB6F7}" srcId="{045CD381-94D7-D94F-91F0-75E7DDB299F6}" destId="{BD07F4AD-A267-F34C-92C0-72D1FE356228}" srcOrd="1" destOrd="0" parTransId="{7F09F0CC-26AE-794F-A3FA-5D88675F860E}" sibTransId="{6E9E857C-E9AE-0C4E-8274-74E15F014F8B}"/>
    <dgm:cxn modelId="{814AF836-6228-6240-9976-2A0C51735E94}" type="presOf" srcId="{2F8F132A-C552-0743-94F7-09DEEFA4020C}" destId="{5FA27D92-E18D-9841-BEA9-57B931D5E519}" srcOrd="0" destOrd="0" presId="urn:microsoft.com/office/officeart/2005/8/layout/process2"/>
    <dgm:cxn modelId="{9EC34D3F-80D1-F34B-A5DD-ED2C58788534}" type="presOf" srcId="{6E9E857C-E9AE-0C4E-8274-74E15F014F8B}" destId="{78D3A9EC-C17A-6040-A4CD-72F0F4267920}" srcOrd="0" destOrd="0" presId="urn:microsoft.com/office/officeart/2005/8/layout/process2"/>
    <dgm:cxn modelId="{1D12773F-9E2A-6B47-935F-85083480A60E}" type="presOf" srcId="{6E9E857C-E9AE-0C4E-8274-74E15F014F8B}" destId="{930C4165-944F-DD4E-9E54-175887587BFF}" srcOrd="1" destOrd="0" presId="urn:microsoft.com/office/officeart/2005/8/layout/process2"/>
    <dgm:cxn modelId="{45C25947-0E30-7647-AB8A-58DF0C2B0971}" type="presOf" srcId="{37C79D60-85F2-5F4C-8DC8-669264EEAE35}" destId="{E6B7C448-9D2B-C94B-9473-35900903660A}" srcOrd="0" destOrd="0" presId="urn:microsoft.com/office/officeart/2005/8/layout/process2"/>
    <dgm:cxn modelId="{9307B855-EF69-D94C-B181-E8FB12F74478}" srcId="{045CD381-94D7-D94F-91F0-75E7DDB299F6}" destId="{2F8F132A-C552-0743-94F7-09DEEFA4020C}" srcOrd="0" destOrd="0" parTransId="{3C4324FB-67CC-0C4E-99E9-3EC917E603BA}" sibTransId="{37C79D60-85F2-5F4C-8DC8-669264EEAE35}"/>
    <dgm:cxn modelId="{7993C681-6324-5C4B-899B-018F078872BB}" type="presOf" srcId="{045CD381-94D7-D94F-91F0-75E7DDB299F6}" destId="{BF58E90C-718D-B44B-867A-CDDB7ECA2C2F}" srcOrd="0" destOrd="0" presId="urn:microsoft.com/office/officeart/2005/8/layout/process2"/>
    <dgm:cxn modelId="{F52F8AA4-96E6-6348-AA99-C73EE99D13D2}" type="presOf" srcId="{BD07F4AD-A267-F34C-92C0-72D1FE356228}" destId="{D59EBB9F-522C-2B4B-ABE9-EE104AF8C1EE}" srcOrd="0" destOrd="0" presId="urn:microsoft.com/office/officeart/2005/8/layout/process2"/>
    <dgm:cxn modelId="{CF9360B4-7959-334B-BFB1-3A087D5AB54F}" type="presOf" srcId="{34C175F3-B68D-954D-B8F5-FA86D53C0F30}" destId="{FE9635B4-72EC-C54A-9B1F-9CADC6D0F770}" srcOrd="0" destOrd="0" presId="urn:microsoft.com/office/officeart/2005/8/layout/process2"/>
    <dgm:cxn modelId="{AF36FAF2-EAC2-8D46-B0D0-B7881CB7E3A9}" srcId="{045CD381-94D7-D94F-91F0-75E7DDB299F6}" destId="{34C175F3-B68D-954D-B8F5-FA86D53C0F30}" srcOrd="2" destOrd="0" parTransId="{B173A230-8BBB-1A43-ADA4-5D0A9960EB29}" sibTransId="{442A75C9-BB69-B741-B783-FCB3924AE8C3}"/>
    <dgm:cxn modelId="{711FA5F3-56D8-7F48-B0C5-B0B930E9F1C4}" type="presOf" srcId="{37C79D60-85F2-5F4C-8DC8-669264EEAE35}" destId="{FF3F53F2-D0FB-A243-A5A0-0D3CA0B92049}" srcOrd="1" destOrd="0" presId="urn:microsoft.com/office/officeart/2005/8/layout/process2"/>
    <dgm:cxn modelId="{4C1BB3E6-E5BF-F546-A0B9-33D203AB963B}" type="presParOf" srcId="{BF58E90C-718D-B44B-867A-CDDB7ECA2C2F}" destId="{5FA27D92-E18D-9841-BEA9-57B931D5E519}" srcOrd="0" destOrd="0" presId="urn:microsoft.com/office/officeart/2005/8/layout/process2"/>
    <dgm:cxn modelId="{DC6E6331-9632-1B4E-9D1D-6BD54E924639}" type="presParOf" srcId="{BF58E90C-718D-B44B-867A-CDDB7ECA2C2F}" destId="{E6B7C448-9D2B-C94B-9473-35900903660A}" srcOrd="1" destOrd="0" presId="urn:microsoft.com/office/officeart/2005/8/layout/process2"/>
    <dgm:cxn modelId="{A9E8ABAB-5E2D-764C-BBC0-798AA5DB2B24}" type="presParOf" srcId="{E6B7C448-9D2B-C94B-9473-35900903660A}" destId="{FF3F53F2-D0FB-A243-A5A0-0D3CA0B92049}" srcOrd="0" destOrd="0" presId="urn:microsoft.com/office/officeart/2005/8/layout/process2"/>
    <dgm:cxn modelId="{C50EB5AD-03D9-C74E-8467-012F3D85F44A}" type="presParOf" srcId="{BF58E90C-718D-B44B-867A-CDDB7ECA2C2F}" destId="{D59EBB9F-522C-2B4B-ABE9-EE104AF8C1EE}" srcOrd="2" destOrd="0" presId="urn:microsoft.com/office/officeart/2005/8/layout/process2"/>
    <dgm:cxn modelId="{2588C52C-0608-2D4F-9834-758BDE5875CD}" type="presParOf" srcId="{BF58E90C-718D-B44B-867A-CDDB7ECA2C2F}" destId="{78D3A9EC-C17A-6040-A4CD-72F0F4267920}" srcOrd="3" destOrd="0" presId="urn:microsoft.com/office/officeart/2005/8/layout/process2"/>
    <dgm:cxn modelId="{3CEB8863-B0CC-5E42-BB1F-1E902801C92C}" type="presParOf" srcId="{78D3A9EC-C17A-6040-A4CD-72F0F4267920}" destId="{930C4165-944F-DD4E-9E54-175887587BFF}" srcOrd="0" destOrd="0" presId="urn:microsoft.com/office/officeart/2005/8/layout/process2"/>
    <dgm:cxn modelId="{8A09B8A8-1121-3D4F-912B-275396D7181D}" type="presParOf" srcId="{BF58E90C-718D-B44B-867A-CDDB7ECA2C2F}" destId="{FE9635B4-72EC-C54A-9B1F-9CADC6D0F77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E5CFB8-A3F1-4F63-B885-4DC64AEDFD2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99BD4-1A45-4958-BE78-DC0B8DE6B664}">
      <dgm:prSet/>
      <dgm:spPr/>
      <dgm:t>
        <a:bodyPr/>
        <a:lstStyle/>
        <a:p>
          <a:endParaRPr lang="it-IT" b="1" dirty="0"/>
        </a:p>
        <a:p>
          <a:r>
            <a:rPr lang="en-US" dirty="0"/>
            <a:t>OSSERVAZIONE CLINICA</a:t>
          </a:r>
        </a:p>
      </dgm:t>
    </dgm:pt>
    <dgm:pt modelId="{7D2C0D9A-42EB-40A7-A797-181512B4F076}" type="parTrans" cxnId="{D9B8302D-2E91-4075-863D-119352C54080}">
      <dgm:prSet/>
      <dgm:spPr/>
      <dgm:t>
        <a:bodyPr/>
        <a:lstStyle/>
        <a:p>
          <a:endParaRPr lang="en-US"/>
        </a:p>
      </dgm:t>
    </dgm:pt>
    <dgm:pt modelId="{2EAF7073-3DA8-485B-91B6-41C406B480BE}" type="sibTrans" cxnId="{D9B8302D-2E91-4075-863D-119352C54080}">
      <dgm:prSet/>
      <dgm:spPr/>
      <dgm:t>
        <a:bodyPr/>
        <a:lstStyle/>
        <a:p>
          <a:endParaRPr lang="en-US"/>
        </a:p>
      </dgm:t>
    </dgm:pt>
    <dgm:pt modelId="{A7895BB8-CA20-4699-99A5-0EFACDACD713}">
      <dgm:prSet/>
      <dgm:spPr/>
      <dgm:t>
        <a:bodyPr/>
        <a:lstStyle/>
        <a:p>
          <a:r>
            <a:rPr lang="it-IT" b="0" dirty="0"/>
            <a:t>RIVALUTAZIONE DIAGNOSTICA</a:t>
          </a:r>
          <a:endParaRPr lang="en-US" dirty="0"/>
        </a:p>
      </dgm:t>
    </dgm:pt>
    <dgm:pt modelId="{D1D1129A-822B-414E-9B65-69FD117E9E32}" type="parTrans" cxnId="{BB3DCFA3-CBD0-4EB4-8672-EB62FD935E4B}">
      <dgm:prSet/>
      <dgm:spPr/>
      <dgm:t>
        <a:bodyPr/>
        <a:lstStyle/>
        <a:p>
          <a:endParaRPr lang="en-US"/>
        </a:p>
      </dgm:t>
    </dgm:pt>
    <dgm:pt modelId="{F001677C-F3CA-4229-A9D8-51799288159F}" type="sibTrans" cxnId="{BB3DCFA3-CBD0-4EB4-8672-EB62FD935E4B}">
      <dgm:prSet/>
      <dgm:spPr/>
      <dgm:t>
        <a:bodyPr/>
        <a:lstStyle/>
        <a:p>
          <a:endParaRPr lang="en-US"/>
        </a:p>
      </dgm:t>
    </dgm:pt>
    <dgm:pt modelId="{90913381-AAE9-4065-B32B-E2CC13F353A9}">
      <dgm:prSet/>
      <dgm:spPr/>
      <dgm:t>
        <a:bodyPr/>
        <a:lstStyle/>
        <a:p>
          <a:r>
            <a:rPr lang="it-IT" b="0" dirty="0">
              <a:solidFill>
                <a:srgbClr val="E2973C"/>
              </a:solidFill>
            </a:rPr>
            <a:t>SOSPETTO DI DECLINO COGNITIVO</a:t>
          </a:r>
          <a:endParaRPr lang="en-US" dirty="0">
            <a:solidFill>
              <a:srgbClr val="E2973C"/>
            </a:solidFill>
          </a:endParaRPr>
        </a:p>
      </dgm:t>
    </dgm:pt>
    <dgm:pt modelId="{80E2B80E-831C-4DE9-9D53-EC2DC8E16119}" type="parTrans" cxnId="{87C48EE4-5A92-4EDD-A76B-2735D22DE27A}">
      <dgm:prSet/>
      <dgm:spPr/>
      <dgm:t>
        <a:bodyPr/>
        <a:lstStyle/>
        <a:p>
          <a:endParaRPr lang="en-US"/>
        </a:p>
      </dgm:t>
    </dgm:pt>
    <dgm:pt modelId="{360F2B5E-AED7-47B1-BADE-F50A528B7D4E}" type="sibTrans" cxnId="{87C48EE4-5A92-4EDD-A76B-2735D22DE27A}">
      <dgm:prSet/>
      <dgm:spPr/>
      <dgm:t>
        <a:bodyPr/>
        <a:lstStyle/>
        <a:p>
          <a:endParaRPr lang="en-US"/>
        </a:p>
      </dgm:t>
    </dgm:pt>
    <dgm:pt modelId="{B1D14563-422E-4074-8552-02BB84C95AC8}">
      <dgm:prSet/>
      <dgm:spPr/>
      <dgm:t>
        <a:bodyPr/>
        <a:lstStyle/>
        <a:p>
          <a:r>
            <a:rPr lang="it-IT" b="0" dirty="0"/>
            <a:t>VALUTAZIONE NEUROPSICOLOGICA E NEUROIMAGING</a:t>
          </a:r>
          <a:endParaRPr lang="en-US" dirty="0"/>
        </a:p>
      </dgm:t>
    </dgm:pt>
    <dgm:pt modelId="{207CAA78-001C-486A-BB27-A2EC69F096FC}" type="parTrans" cxnId="{7D8C67E1-7481-4A20-8EFF-48B451714614}">
      <dgm:prSet/>
      <dgm:spPr/>
      <dgm:t>
        <a:bodyPr/>
        <a:lstStyle/>
        <a:p>
          <a:endParaRPr lang="en-US"/>
        </a:p>
      </dgm:t>
    </dgm:pt>
    <dgm:pt modelId="{8B2B967C-C414-4AE5-9038-B6E0AE690826}" type="sibTrans" cxnId="{7D8C67E1-7481-4A20-8EFF-48B451714614}">
      <dgm:prSet/>
      <dgm:spPr/>
      <dgm:t>
        <a:bodyPr/>
        <a:lstStyle/>
        <a:p>
          <a:endParaRPr lang="en-US"/>
        </a:p>
      </dgm:t>
    </dgm:pt>
    <dgm:pt modelId="{95A262A6-0530-674E-9876-E44092BEB322}" type="pres">
      <dgm:prSet presAssocID="{03E5CFB8-A3F1-4F63-B885-4DC64AEDFD2D}" presName="Name0" presStyleCnt="0">
        <dgm:presLayoutVars>
          <dgm:dir/>
          <dgm:resizeHandles val="exact"/>
        </dgm:presLayoutVars>
      </dgm:prSet>
      <dgm:spPr/>
    </dgm:pt>
    <dgm:pt modelId="{790D9B66-CCE6-5541-BEDB-F150405BE4B1}" type="pres">
      <dgm:prSet presAssocID="{54699BD4-1A45-4958-BE78-DC0B8DE6B664}" presName="node" presStyleLbl="node1" presStyleIdx="0" presStyleCnt="4">
        <dgm:presLayoutVars>
          <dgm:bulletEnabled val="1"/>
        </dgm:presLayoutVars>
      </dgm:prSet>
      <dgm:spPr/>
    </dgm:pt>
    <dgm:pt modelId="{40B3843D-0EB4-DE47-94A1-03D6AC4B59CB}" type="pres">
      <dgm:prSet presAssocID="{2EAF7073-3DA8-485B-91B6-41C406B480BE}" presName="sibTrans" presStyleLbl="sibTrans1D1" presStyleIdx="0" presStyleCnt="3"/>
      <dgm:spPr/>
    </dgm:pt>
    <dgm:pt modelId="{C6B58FA7-48F3-8A4A-A20E-BD9DBDA2270F}" type="pres">
      <dgm:prSet presAssocID="{2EAF7073-3DA8-485B-91B6-41C406B480BE}" presName="connectorText" presStyleLbl="sibTrans1D1" presStyleIdx="0" presStyleCnt="3"/>
      <dgm:spPr/>
    </dgm:pt>
    <dgm:pt modelId="{C83DC621-181F-9D48-B3F7-3ADA23D97168}" type="pres">
      <dgm:prSet presAssocID="{A7895BB8-CA20-4699-99A5-0EFACDACD713}" presName="node" presStyleLbl="node1" presStyleIdx="1" presStyleCnt="4">
        <dgm:presLayoutVars>
          <dgm:bulletEnabled val="1"/>
        </dgm:presLayoutVars>
      </dgm:prSet>
      <dgm:spPr/>
    </dgm:pt>
    <dgm:pt modelId="{B6F1A550-4161-6B41-A9C6-FE2E7619BF55}" type="pres">
      <dgm:prSet presAssocID="{F001677C-F3CA-4229-A9D8-51799288159F}" presName="sibTrans" presStyleLbl="sibTrans1D1" presStyleIdx="1" presStyleCnt="3"/>
      <dgm:spPr/>
    </dgm:pt>
    <dgm:pt modelId="{DCF3AD2C-EA18-794E-84F4-30C5753AD8E6}" type="pres">
      <dgm:prSet presAssocID="{F001677C-F3CA-4229-A9D8-51799288159F}" presName="connectorText" presStyleLbl="sibTrans1D1" presStyleIdx="1" presStyleCnt="3"/>
      <dgm:spPr/>
    </dgm:pt>
    <dgm:pt modelId="{87AA1005-3E51-3F4A-8172-35B5379FC06A}" type="pres">
      <dgm:prSet presAssocID="{90913381-AAE9-4065-B32B-E2CC13F353A9}" presName="node" presStyleLbl="node1" presStyleIdx="2" presStyleCnt="4">
        <dgm:presLayoutVars>
          <dgm:bulletEnabled val="1"/>
        </dgm:presLayoutVars>
      </dgm:prSet>
      <dgm:spPr/>
    </dgm:pt>
    <dgm:pt modelId="{5634C5FF-DAE9-6D4F-ACE9-B8DD71981A35}" type="pres">
      <dgm:prSet presAssocID="{360F2B5E-AED7-47B1-BADE-F50A528B7D4E}" presName="sibTrans" presStyleLbl="sibTrans1D1" presStyleIdx="2" presStyleCnt="3"/>
      <dgm:spPr/>
    </dgm:pt>
    <dgm:pt modelId="{D19F75F4-438D-1245-9244-5C92A9E5BDA5}" type="pres">
      <dgm:prSet presAssocID="{360F2B5E-AED7-47B1-BADE-F50A528B7D4E}" presName="connectorText" presStyleLbl="sibTrans1D1" presStyleIdx="2" presStyleCnt="3"/>
      <dgm:spPr/>
    </dgm:pt>
    <dgm:pt modelId="{C5E3A73F-6D86-E34A-9CBA-AEA664168CE8}" type="pres">
      <dgm:prSet presAssocID="{B1D14563-422E-4074-8552-02BB84C95AC8}" presName="node" presStyleLbl="node1" presStyleIdx="3" presStyleCnt="4">
        <dgm:presLayoutVars>
          <dgm:bulletEnabled val="1"/>
        </dgm:presLayoutVars>
      </dgm:prSet>
      <dgm:spPr/>
    </dgm:pt>
  </dgm:ptLst>
  <dgm:cxnLst>
    <dgm:cxn modelId="{AE81022B-2AAD-6742-8024-F2506D6D91CA}" type="presOf" srcId="{54699BD4-1A45-4958-BE78-DC0B8DE6B664}" destId="{790D9B66-CCE6-5541-BEDB-F150405BE4B1}" srcOrd="0" destOrd="0" presId="urn:microsoft.com/office/officeart/2016/7/layout/RepeatingBendingProcessNew"/>
    <dgm:cxn modelId="{7DAD1B2B-E8FC-5147-AD65-84B71E3F99A6}" type="presOf" srcId="{03E5CFB8-A3F1-4F63-B885-4DC64AEDFD2D}" destId="{95A262A6-0530-674E-9876-E44092BEB322}" srcOrd="0" destOrd="0" presId="urn:microsoft.com/office/officeart/2016/7/layout/RepeatingBendingProcessNew"/>
    <dgm:cxn modelId="{D9B8302D-2E91-4075-863D-119352C54080}" srcId="{03E5CFB8-A3F1-4F63-B885-4DC64AEDFD2D}" destId="{54699BD4-1A45-4958-BE78-DC0B8DE6B664}" srcOrd="0" destOrd="0" parTransId="{7D2C0D9A-42EB-40A7-A797-181512B4F076}" sibTransId="{2EAF7073-3DA8-485B-91B6-41C406B480BE}"/>
    <dgm:cxn modelId="{512FF660-DDB6-6941-9380-3BC64913AF4D}" type="presOf" srcId="{A7895BB8-CA20-4699-99A5-0EFACDACD713}" destId="{C83DC621-181F-9D48-B3F7-3ADA23D97168}" srcOrd="0" destOrd="0" presId="urn:microsoft.com/office/officeart/2016/7/layout/RepeatingBendingProcessNew"/>
    <dgm:cxn modelId="{773DE765-C20F-814E-A0CD-A9E54F6D90F8}" type="presOf" srcId="{B1D14563-422E-4074-8552-02BB84C95AC8}" destId="{C5E3A73F-6D86-E34A-9CBA-AEA664168CE8}" srcOrd="0" destOrd="0" presId="urn:microsoft.com/office/officeart/2016/7/layout/RepeatingBendingProcessNew"/>
    <dgm:cxn modelId="{7B7A2269-9FC1-D44B-AAB7-075401CA8AEB}" type="presOf" srcId="{90913381-AAE9-4065-B32B-E2CC13F353A9}" destId="{87AA1005-3E51-3F4A-8172-35B5379FC06A}" srcOrd="0" destOrd="0" presId="urn:microsoft.com/office/officeart/2016/7/layout/RepeatingBendingProcessNew"/>
    <dgm:cxn modelId="{F5E98D69-4B40-7D43-BD44-43A353534D03}" type="presOf" srcId="{2EAF7073-3DA8-485B-91B6-41C406B480BE}" destId="{40B3843D-0EB4-DE47-94A1-03D6AC4B59CB}" srcOrd="0" destOrd="0" presId="urn:microsoft.com/office/officeart/2016/7/layout/RepeatingBendingProcessNew"/>
    <dgm:cxn modelId="{B5DD0586-C15A-624E-980E-DD248C7A771E}" type="presOf" srcId="{2EAF7073-3DA8-485B-91B6-41C406B480BE}" destId="{C6B58FA7-48F3-8A4A-A20E-BD9DBDA2270F}" srcOrd="1" destOrd="0" presId="urn:microsoft.com/office/officeart/2016/7/layout/RepeatingBendingProcessNew"/>
    <dgm:cxn modelId="{22139B9A-5D1F-8D43-B4A7-E361AFAF89DD}" type="presOf" srcId="{360F2B5E-AED7-47B1-BADE-F50A528B7D4E}" destId="{5634C5FF-DAE9-6D4F-ACE9-B8DD71981A35}" srcOrd="0" destOrd="0" presId="urn:microsoft.com/office/officeart/2016/7/layout/RepeatingBendingProcessNew"/>
    <dgm:cxn modelId="{BB3DCFA3-CBD0-4EB4-8672-EB62FD935E4B}" srcId="{03E5CFB8-A3F1-4F63-B885-4DC64AEDFD2D}" destId="{A7895BB8-CA20-4699-99A5-0EFACDACD713}" srcOrd="1" destOrd="0" parTransId="{D1D1129A-822B-414E-9B65-69FD117E9E32}" sibTransId="{F001677C-F3CA-4229-A9D8-51799288159F}"/>
    <dgm:cxn modelId="{D0B377B4-62D1-C740-9166-1F4D8847292B}" type="presOf" srcId="{F001677C-F3CA-4229-A9D8-51799288159F}" destId="{DCF3AD2C-EA18-794E-84F4-30C5753AD8E6}" srcOrd="1" destOrd="0" presId="urn:microsoft.com/office/officeart/2016/7/layout/RepeatingBendingProcessNew"/>
    <dgm:cxn modelId="{0F65E3BC-BEDA-1745-A593-2432D65F95C9}" type="presOf" srcId="{F001677C-F3CA-4229-A9D8-51799288159F}" destId="{B6F1A550-4161-6B41-A9C6-FE2E7619BF55}" srcOrd="0" destOrd="0" presId="urn:microsoft.com/office/officeart/2016/7/layout/RepeatingBendingProcessNew"/>
    <dgm:cxn modelId="{7D8C67E1-7481-4A20-8EFF-48B451714614}" srcId="{03E5CFB8-A3F1-4F63-B885-4DC64AEDFD2D}" destId="{B1D14563-422E-4074-8552-02BB84C95AC8}" srcOrd="3" destOrd="0" parTransId="{207CAA78-001C-486A-BB27-A2EC69F096FC}" sibTransId="{8B2B967C-C414-4AE5-9038-B6E0AE690826}"/>
    <dgm:cxn modelId="{87C48EE4-5A92-4EDD-A76B-2735D22DE27A}" srcId="{03E5CFB8-A3F1-4F63-B885-4DC64AEDFD2D}" destId="{90913381-AAE9-4065-B32B-E2CC13F353A9}" srcOrd="2" destOrd="0" parTransId="{80E2B80E-831C-4DE9-9D53-EC2DC8E16119}" sibTransId="{360F2B5E-AED7-47B1-BADE-F50A528B7D4E}"/>
    <dgm:cxn modelId="{C0B33BEF-3B99-994A-AE7F-0D4A38760EB7}" type="presOf" srcId="{360F2B5E-AED7-47B1-BADE-F50A528B7D4E}" destId="{D19F75F4-438D-1245-9244-5C92A9E5BDA5}" srcOrd="1" destOrd="0" presId="urn:microsoft.com/office/officeart/2016/7/layout/RepeatingBendingProcessNew"/>
    <dgm:cxn modelId="{F1B4A493-5208-C746-8838-BA6B8233FD63}" type="presParOf" srcId="{95A262A6-0530-674E-9876-E44092BEB322}" destId="{790D9B66-CCE6-5541-BEDB-F150405BE4B1}" srcOrd="0" destOrd="0" presId="urn:microsoft.com/office/officeart/2016/7/layout/RepeatingBendingProcessNew"/>
    <dgm:cxn modelId="{CFBDA2A3-BACA-BB46-8215-3694CA0FDA05}" type="presParOf" srcId="{95A262A6-0530-674E-9876-E44092BEB322}" destId="{40B3843D-0EB4-DE47-94A1-03D6AC4B59CB}" srcOrd="1" destOrd="0" presId="urn:microsoft.com/office/officeart/2016/7/layout/RepeatingBendingProcessNew"/>
    <dgm:cxn modelId="{1901E55A-712F-F840-AF48-840EE3514CB7}" type="presParOf" srcId="{40B3843D-0EB4-DE47-94A1-03D6AC4B59CB}" destId="{C6B58FA7-48F3-8A4A-A20E-BD9DBDA2270F}" srcOrd="0" destOrd="0" presId="urn:microsoft.com/office/officeart/2016/7/layout/RepeatingBendingProcessNew"/>
    <dgm:cxn modelId="{ADC836AF-9F7E-B34E-A991-44A39D2FDCF3}" type="presParOf" srcId="{95A262A6-0530-674E-9876-E44092BEB322}" destId="{C83DC621-181F-9D48-B3F7-3ADA23D97168}" srcOrd="2" destOrd="0" presId="urn:microsoft.com/office/officeart/2016/7/layout/RepeatingBendingProcessNew"/>
    <dgm:cxn modelId="{4673C128-4214-CE47-9DAD-521CBEF52720}" type="presParOf" srcId="{95A262A6-0530-674E-9876-E44092BEB322}" destId="{B6F1A550-4161-6B41-A9C6-FE2E7619BF55}" srcOrd="3" destOrd="0" presId="urn:microsoft.com/office/officeart/2016/7/layout/RepeatingBendingProcessNew"/>
    <dgm:cxn modelId="{761E1C90-4320-9448-AA4B-BDD1AF5AC4D2}" type="presParOf" srcId="{B6F1A550-4161-6B41-A9C6-FE2E7619BF55}" destId="{DCF3AD2C-EA18-794E-84F4-30C5753AD8E6}" srcOrd="0" destOrd="0" presId="urn:microsoft.com/office/officeart/2016/7/layout/RepeatingBendingProcessNew"/>
    <dgm:cxn modelId="{DDCC4D67-154F-014B-83B6-8D52E7E2346D}" type="presParOf" srcId="{95A262A6-0530-674E-9876-E44092BEB322}" destId="{87AA1005-3E51-3F4A-8172-35B5379FC06A}" srcOrd="4" destOrd="0" presId="urn:microsoft.com/office/officeart/2016/7/layout/RepeatingBendingProcessNew"/>
    <dgm:cxn modelId="{918543CF-2953-BC44-BC6E-6261E1844206}" type="presParOf" srcId="{95A262A6-0530-674E-9876-E44092BEB322}" destId="{5634C5FF-DAE9-6D4F-ACE9-B8DD71981A35}" srcOrd="5" destOrd="0" presId="urn:microsoft.com/office/officeart/2016/7/layout/RepeatingBendingProcessNew"/>
    <dgm:cxn modelId="{6BB721A5-5FBF-9946-BE62-7BE78E231445}" type="presParOf" srcId="{5634C5FF-DAE9-6D4F-ACE9-B8DD71981A35}" destId="{D19F75F4-438D-1245-9244-5C92A9E5BDA5}" srcOrd="0" destOrd="0" presId="urn:microsoft.com/office/officeart/2016/7/layout/RepeatingBendingProcessNew"/>
    <dgm:cxn modelId="{623F211F-4D9F-C34A-8C36-FC064952B258}" type="presParOf" srcId="{95A262A6-0530-674E-9876-E44092BEB322}" destId="{C5E3A73F-6D86-E34A-9CBA-AEA664168CE8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D88B6-30BB-294C-AB30-26F1E007365D}">
      <dsp:nvSpPr>
        <dsp:cNvPr id="0" name=""/>
        <dsp:cNvSpPr/>
      </dsp:nvSpPr>
      <dsp:spPr>
        <a:xfrm>
          <a:off x="3225486" y="1174"/>
          <a:ext cx="2807326" cy="1403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MALNUTRIZIONE</a:t>
          </a:r>
        </a:p>
      </dsp:txBody>
      <dsp:txXfrm>
        <a:off x="3266598" y="42286"/>
        <a:ext cx="2725102" cy="1321439"/>
      </dsp:txXfrm>
    </dsp:sp>
    <dsp:sp modelId="{A1F501AD-BAD9-B148-9BB0-4B516CA3A720}">
      <dsp:nvSpPr>
        <dsp:cNvPr id="0" name=""/>
        <dsp:cNvSpPr/>
      </dsp:nvSpPr>
      <dsp:spPr>
        <a:xfrm rot="3600000">
          <a:off x="5057068" y="2463692"/>
          <a:ext cx="1460869" cy="4912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/>
        </a:p>
      </dsp:txBody>
      <dsp:txXfrm>
        <a:off x="5204453" y="2561948"/>
        <a:ext cx="1166099" cy="294770"/>
      </dsp:txXfrm>
    </dsp:sp>
    <dsp:sp modelId="{1A4A05F8-7601-7D4D-859C-BB84D91B258B}">
      <dsp:nvSpPr>
        <dsp:cNvPr id="0" name=""/>
        <dsp:cNvSpPr/>
      </dsp:nvSpPr>
      <dsp:spPr>
        <a:xfrm>
          <a:off x="5542193" y="4013828"/>
          <a:ext cx="2807326" cy="1403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DISTURBI PSICHIATRICI</a:t>
          </a:r>
        </a:p>
      </dsp:txBody>
      <dsp:txXfrm>
        <a:off x="5583305" y="4054940"/>
        <a:ext cx="2725102" cy="1321439"/>
      </dsp:txXfrm>
    </dsp:sp>
    <dsp:sp modelId="{06990D64-211B-FE4F-A0E0-0080120CC41F}">
      <dsp:nvSpPr>
        <dsp:cNvPr id="0" name=""/>
        <dsp:cNvSpPr/>
      </dsp:nvSpPr>
      <dsp:spPr>
        <a:xfrm rot="10800000">
          <a:off x="3898715" y="4470019"/>
          <a:ext cx="1460869" cy="4912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/>
        </a:p>
      </dsp:txBody>
      <dsp:txXfrm rot="10800000">
        <a:off x="4046100" y="4568275"/>
        <a:ext cx="1166099" cy="294770"/>
      </dsp:txXfrm>
    </dsp:sp>
    <dsp:sp modelId="{D142B6FB-0710-0341-A9D8-9D2451D04925}">
      <dsp:nvSpPr>
        <dsp:cNvPr id="0" name=""/>
        <dsp:cNvSpPr/>
      </dsp:nvSpPr>
      <dsp:spPr>
        <a:xfrm>
          <a:off x="908779" y="4013828"/>
          <a:ext cx="2807326" cy="1403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DECLINO COGNITIVO</a:t>
          </a:r>
        </a:p>
      </dsp:txBody>
      <dsp:txXfrm>
        <a:off x="949891" y="4054940"/>
        <a:ext cx="2725102" cy="1321439"/>
      </dsp:txXfrm>
    </dsp:sp>
    <dsp:sp modelId="{183CCEB7-B6C6-E141-96F9-E57B283234D7}">
      <dsp:nvSpPr>
        <dsp:cNvPr id="0" name=""/>
        <dsp:cNvSpPr/>
      </dsp:nvSpPr>
      <dsp:spPr>
        <a:xfrm rot="18000000">
          <a:off x="2740361" y="2463692"/>
          <a:ext cx="1460869" cy="4912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/>
        </a:p>
      </dsp:txBody>
      <dsp:txXfrm>
        <a:off x="2887746" y="2561948"/>
        <a:ext cx="1166099" cy="294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97B59-5376-8747-846A-7D7FE07A70D2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28239-5166-3D4F-A039-DF7843816E0B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Donna di 64 anni</a:t>
          </a:r>
          <a:endParaRPr lang="en-US" sz="3200" kern="1200" dirty="0"/>
        </a:p>
      </dsp:txBody>
      <dsp:txXfrm>
        <a:off x="0" y="531"/>
        <a:ext cx="10515600" cy="870055"/>
      </dsp:txXfrm>
    </dsp:sp>
    <dsp:sp modelId="{4CC6C9BA-B8C6-9E4F-9E5D-3D0F966F4B18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54FAE-DE7E-FA4E-8424-E31C68E26D4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Obesità dall’infanzia</a:t>
          </a:r>
          <a:endParaRPr lang="en-US" sz="3200" kern="1200"/>
        </a:p>
      </dsp:txBody>
      <dsp:txXfrm>
        <a:off x="0" y="870586"/>
        <a:ext cx="10515600" cy="870055"/>
      </dsp:txXfrm>
    </dsp:sp>
    <dsp:sp modelId="{47984CE6-2B98-AC41-9DE9-7E3AB8DD5712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48DDC-EDBC-1C4B-81F3-ED1066B49D65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IMC 41 Kg/m2</a:t>
          </a:r>
          <a:endParaRPr lang="en-US" sz="3200" kern="1200"/>
        </a:p>
      </dsp:txBody>
      <dsp:txXfrm>
        <a:off x="0" y="1740641"/>
        <a:ext cx="10515600" cy="870055"/>
      </dsp:txXfrm>
    </dsp:sp>
    <dsp:sp modelId="{17D2CD66-96DB-DC40-AB1B-D3AC3E7D1524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2AEB9-C19B-A840-A9B0-A57AC05ED17A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Ipercolesterolemia e ipotiroidismo secondario a tiroidectomia</a:t>
          </a:r>
          <a:endParaRPr lang="en-US" sz="3200" kern="1200"/>
        </a:p>
      </dsp:txBody>
      <dsp:txXfrm>
        <a:off x="0" y="2610696"/>
        <a:ext cx="10515600" cy="870055"/>
      </dsp:txXfrm>
    </dsp:sp>
    <dsp:sp modelId="{C5D8E5D8-6167-D844-B5F1-A1F52B489324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A177F-BAF4-7B4E-8C15-67B58D16A485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Intervento di one anastomosis gastric bypass</a:t>
          </a:r>
          <a:endParaRPr lang="en-US" sz="3200" kern="1200"/>
        </a:p>
      </dsp:txBody>
      <dsp:txXfrm>
        <a:off x="0" y="3480751"/>
        <a:ext cx="105156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86D45-5517-44C0-9BD3-AE058E4D8668}">
      <dsp:nvSpPr>
        <dsp:cNvPr id="0" name=""/>
        <dsp:cNvSpPr/>
      </dsp:nvSpPr>
      <dsp:spPr>
        <a:xfrm>
          <a:off x="1279913" y="186555"/>
          <a:ext cx="1631248" cy="160238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9A847-DC6E-4FD3-B42E-9E6ABF6238C4}">
      <dsp:nvSpPr>
        <dsp:cNvPr id="0" name=""/>
        <dsp:cNvSpPr/>
      </dsp:nvSpPr>
      <dsp:spPr>
        <a:xfrm>
          <a:off x="496362" y="1674962"/>
          <a:ext cx="3270199" cy="252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Rapido calo di peso: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 IMC di </a:t>
          </a:r>
          <a:r>
            <a:rPr lang="it-IT" sz="1800" b="1" kern="1200" dirty="0"/>
            <a:t>41 kg/m^2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kern="1200" dirty="0"/>
            <a:t>a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IMC di </a:t>
          </a:r>
          <a:r>
            <a:rPr lang="it-IT" sz="1800" b="1" kern="1200" dirty="0"/>
            <a:t>18 kg/m^2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in meno di un anno.</a:t>
          </a:r>
          <a:endParaRPr lang="en-US" sz="1800" kern="1200" dirty="0"/>
        </a:p>
      </dsp:txBody>
      <dsp:txXfrm>
        <a:off x="496362" y="1674962"/>
        <a:ext cx="3270199" cy="2520215"/>
      </dsp:txXfrm>
    </dsp:sp>
    <dsp:sp modelId="{3F62CD0D-8AC2-44EB-9916-1902280E5FC0}">
      <dsp:nvSpPr>
        <dsp:cNvPr id="0" name=""/>
        <dsp:cNvSpPr/>
      </dsp:nvSpPr>
      <dsp:spPr>
        <a:xfrm>
          <a:off x="4813511" y="466591"/>
          <a:ext cx="1318677" cy="14350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AA37A-841D-48C3-BF1B-2A2CA7768BF1}">
      <dsp:nvSpPr>
        <dsp:cNvPr id="0" name=""/>
        <dsp:cNvSpPr/>
      </dsp:nvSpPr>
      <dsp:spPr>
        <a:xfrm>
          <a:off x="4087412" y="2028573"/>
          <a:ext cx="2736682" cy="2671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Depressione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Ansia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Disforia.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Deficit memoria a breve termine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Difficoltà nella risoluzione di problemi e nella pianificazione delle attività quotidiane. </a:t>
          </a:r>
          <a:endParaRPr lang="en-US" sz="1800" kern="1200" dirty="0"/>
        </a:p>
      </dsp:txBody>
      <dsp:txXfrm>
        <a:off x="4087412" y="2028573"/>
        <a:ext cx="2736682" cy="2671967"/>
      </dsp:txXfrm>
    </dsp:sp>
    <dsp:sp modelId="{1FDB1359-6A3A-436E-ABCE-EA34EB6C50DF}">
      <dsp:nvSpPr>
        <dsp:cNvPr id="0" name=""/>
        <dsp:cNvSpPr/>
      </dsp:nvSpPr>
      <dsp:spPr>
        <a:xfrm>
          <a:off x="7960731" y="59684"/>
          <a:ext cx="1261640" cy="15828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C765B-77B0-4759-9F07-EB1ACB1437AD}">
      <dsp:nvSpPr>
        <dsp:cNvPr id="0" name=""/>
        <dsp:cNvSpPr/>
      </dsp:nvSpPr>
      <dsp:spPr>
        <a:xfrm>
          <a:off x="7583915" y="1822717"/>
          <a:ext cx="1969848" cy="253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- Comportamento alimentare di tipo restrittivo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- Fissazione sulla qualità degli alimenti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- Disfagia funzionale.</a:t>
          </a:r>
          <a:endParaRPr lang="en-US" sz="1800" kern="1200" dirty="0"/>
        </a:p>
      </dsp:txBody>
      <dsp:txXfrm>
        <a:off x="7583915" y="1822717"/>
        <a:ext cx="1969848" cy="25356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7EAF7-A980-4A25-8076-FCD31FEF41FA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B9B84-ECBC-40C2-B584-DC96D44D547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E34AF-9594-4353-BC62-F146EC1891B0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Invio all’ambulatorio DCA, Obesità e Chirurgia </a:t>
          </a:r>
          <a:r>
            <a:rPr lang="it-IT" sz="2500" kern="1200" dirty="0" err="1"/>
            <a:t>Bariatrica</a:t>
          </a:r>
          <a:r>
            <a:rPr lang="it-IT" sz="2500" kern="1200" dirty="0"/>
            <a:t> dell’ AOU Federico II di Napoli</a:t>
          </a:r>
          <a:endParaRPr lang="en-US" sz="2500" kern="1200" dirty="0"/>
        </a:p>
      </dsp:txBody>
      <dsp:txXfrm>
        <a:off x="1435590" y="531"/>
        <a:ext cx="9080009" cy="1242935"/>
      </dsp:txXfrm>
    </dsp:sp>
    <dsp:sp modelId="{03961322-8A90-4333-8F41-A830C51F5A9A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353D7-665A-49CF-A240-7147E3C3ED0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4CD69-F31F-438F-B4EF-916315B1C323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Diagnosi di Depressione Maggiore posta dal CSM di competenza</a:t>
          </a:r>
          <a:endParaRPr lang="en-US" sz="2500" kern="1200" dirty="0"/>
        </a:p>
      </dsp:txBody>
      <dsp:txXfrm>
        <a:off x="1435590" y="1554201"/>
        <a:ext cx="9080009" cy="1242935"/>
      </dsp:txXfrm>
    </dsp:sp>
    <dsp:sp modelId="{3F975456-B0F6-48CF-8988-99DCB34D855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43724-FD1F-46F1-A7C8-161E8768D632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46BFD-B8CF-4901-877C-4F4D3BD63A74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Rivalutazione terapia antidepressiva: passaggio da compresse a soluzione orale</a:t>
          </a:r>
          <a:endParaRPr lang="en-US" sz="2500" kern="1200" dirty="0"/>
        </a:p>
      </dsp:txBody>
      <dsp:txXfrm>
        <a:off x="1435590" y="3107870"/>
        <a:ext cx="9080009" cy="1242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27D92-E18D-9841-BEA9-57B931D5E519}">
      <dsp:nvSpPr>
        <dsp:cNvPr id="0" name=""/>
        <dsp:cNvSpPr/>
      </dsp:nvSpPr>
      <dsp:spPr>
        <a:xfrm>
          <a:off x="2789152" y="0"/>
          <a:ext cx="4937294" cy="1589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FALLIMENTO TERAPIA ANTIDEPRESSIVA E SEVERA MALNUTRIZIONE</a:t>
          </a:r>
        </a:p>
      </dsp:txBody>
      <dsp:txXfrm>
        <a:off x="2835706" y="46554"/>
        <a:ext cx="4844186" cy="1496376"/>
      </dsp:txXfrm>
    </dsp:sp>
    <dsp:sp modelId="{E6B7C448-9D2B-C94B-9473-35900903660A}">
      <dsp:nvSpPr>
        <dsp:cNvPr id="0" name=""/>
        <dsp:cNvSpPr/>
      </dsp:nvSpPr>
      <dsp:spPr>
        <a:xfrm rot="5400000">
          <a:off x="4959771" y="1629221"/>
          <a:ext cx="596056" cy="7152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kern="1200"/>
        </a:p>
      </dsp:txBody>
      <dsp:txXfrm rot="-5400000">
        <a:off x="5043219" y="1688827"/>
        <a:ext cx="429161" cy="417239"/>
      </dsp:txXfrm>
    </dsp:sp>
    <dsp:sp modelId="{D59EBB9F-522C-2B4B-ABE9-EE104AF8C1EE}">
      <dsp:nvSpPr>
        <dsp:cNvPr id="0" name=""/>
        <dsp:cNvSpPr/>
      </dsp:nvSpPr>
      <dsp:spPr>
        <a:xfrm>
          <a:off x="2806619" y="2384226"/>
          <a:ext cx="4902360" cy="1589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RICOVERO PRESSO CLINICA CHIRURGICA</a:t>
          </a:r>
        </a:p>
      </dsp:txBody>
      <dsp:txXfrm>
        <a:off x="2853173" y="2430780"/>
        <a:ext cx="4809252" cy="1496376"/>
      </dsp:txXfrm>
    </dsp:sp>
    <dsp:sp modelId="{78D3A9EC-C17A-6040-A4CD-72F0F4267920}">
      <dsp:nvSpPr>
        <dsp:cNvPr id="0" name=""/>
        <dsp:cNvSpPr/>
      </dsp:nvSpPr>
      <dsp:spPr>
        <a:xfrm rot="5400000">
          <a:off x="4959771" y="4013447"/>
          <a:ext cx="596056" cy="7152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kern="1200"/>
        </a:p>
      </dsp:txBody>
      <dsp:txXfrm rot="-5400000">
        <a:off x="5043219" y="4073053"/>
        <a:ext cx="429161" cy="417239"/>
      </dsp:txXfrm>
    </dsp:sp>
    <dsp:sp modelId="{FE9635B4-72EC-C54A-9B1F-9CADC6D0F770}">
      <dsp:nvSpPr>
        <dsp:cNvPr id="0" name=""/>
        <dsp:cNvSpPr/>
      </dsp:nvSpPr>
      <dsp:spPr>
        <a:xfrm>
          <a:off x="1304471" y="4768452"/>
          <a:ext cx="7906657" cy="1589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RICOVERO PRESSO REPARTO PSICHIATRIA</a:t>
          </a:r>
        </a:p>
      </dsp:txBody>
      <dsp:txXfrm>
        <a:off x="1351025" y="4815006"/>
        <a:ext cx="7813549" cy="14963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843D-0EB4-DE47-94A1-03D6AC4B59CB}">
      <dsp:nvSpPr>
        <dsp:cNvPr id="0" name=""/>
        <dsp:cNvSpPr/>
      </dsp:nvSpPr>
      <dsp:spPr>
        <a:xfrm>
          <a:off x="2672163" y="1081098"/>
          <a:ext cx="5841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123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8856" y="1123744"/>
        <a:ext cx="30736" cy="6147"/>
      </dsp:txXfrm>
    </dsp:sp>
    <dsp:sp modelId="{790D9B66-CCE6-5541-BEDB-F150405BE4B1}">
      <dsp:nvSpPr>
        <dsp:cNvPr id="0" name=""/>
        <dsp:cNvSpPr/>
      </dsp:nvSpPr>
      <dsp:spPr>
        <a:xfrm>
          <a:off x="1251" y="325004"/>
          <a:ext cx="2672711" cy="1603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65" tIns="137471" rIns="130965" bIns="137471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OSSERVAZIONE CLINICA</a:t>
          </a:r>
        </a:p>
      </dsp:txBody>
      <dsp:txXfrm>
        <a:off x="1251" y="325004"/>
        <a:ext cx="2672711" cy="1603626"/>
      </dsp:txXfrm>
    </dsp:sp>
    <dsp:sp modelId="{B6F1A550-4161-6B41-A9C6-FE2E7619BF55}">
      <dsp:nvSpPr>
        <dsp:cNvPr id="0" name=""/>
        <dsp:cNvSpPr/>
      </dsp:nvSpPr>
      <dsp:spPr>
        <a:xfrm>
          <a:off x="1337607" y="1926831"/>
          <a:ext cx="3287434" cy="584123"/>
        </a:xfrm>
        <a:custGeom>
          <a:avLst/>
          <a:gdLst/>
          <a:ahLst/>
          <a:cxnLst/>
          <a:rect l="0" t="0" r="0" b="0"/>
          <a:pathLst>
            <a:path>
              <a:moveTo>
                <a:pt x="3287434" y="0"/>
              </a:moveTo>
              <a:lnTo>
                <a:pt x="3287434" y="309161"/>
              </a:lnTo>
              <a:lnTo>
                <a:pt x="0" y="309161"/>
              </a:lnTo>
              <a:lnTo>
                <a:pt x="0" y="584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7714" y="2215819"/>
        <a:ext cx="167220" cy="6147"/>
      </dsp:txXfrm>
    </dsp:sp>
    <dsp:sp modelId="{C83DC621-181F-9D48-B3F7-3ADA23D97168}">
      <dsp:nvSpPr>
        <dsp:cNvPr id="0" name=""/>
        <dsp:cNvSpPr/>
      </dsp:nvSpPr>
      <dsp:spPr>
        <a:xfrm>
          <a:off x="3288686" y="325004"/>
          <a:ext cx="2672711" cy="1603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65" tIns="137471" rIns="130965" bIns="137471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/>
            <a:t>RIVALUTAZIONE DIAGNOSTICA</a:t>
          </a:r>
          <a:endParaRPr lang="en-US" sz="2200" kern="1200" dirty="0"/>
        </a:p>
      </dsp:txBody>
      <dsp:txXfrm>
        <a:off x="3288686" y="325004"/>
        <a:ext cx="2672711" cy="1603626"/>
      </dsp:txXfrm>
    </dsp:sp>
    <dsp:sp modelId="{5634C5FF-DAE9-6D4F-ACE9-B8DD71981A35}">
      <dsp:nvSpPr>
        <dsp:cNvPr id="0" name=""/>
        <dsp:cNvSpPr/>
      </dsp:nvSpPr>
      <dsp:spPr>
        <a:xfrm>
          <a:off x="2672163" y="3299448"/>
          <a:ext cx="5841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123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8856" y="3342095"/>
        <a:ext cx="30736" cy="6147"/>
      </dsp:txXfrm>
    </dsp:sp>
    <dsp:sp modelId="{87AA1005-3E51-3F4A-8172-35B5379FC06A}">
      <dsp:nvSpPr>
        <dsp:cNvPr id="0" name=""/>
        <dsp:cNvSpPr/>
      </dsp:nvSpPr>
      <dsp:spPr>
        <a:xfrm>
          <a:off x="1251" y="2543355"/>
          <a:ext cx="2672711" cy="1603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65" tIns="137471" rIns="130965" bIns="137471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rgbClr val="E2973C"/>
              </a:solidFill>
            </a:rPr>
            <a:t>SOSPETTO DI DECLINO COGNITIVO</a:t>
          </a:r>
          <a:endParaRPr lang="en-US" sz="2200" kern="1200" dirty="0">
            <a:solidFill>
              <a:srgbClr val="E2973C"/>
            </a:solidFill>
          </a:endParaRPr>
        </a:p>
      </dsp:txBody>
      <dsp:txXfrm>
        <a:off x="1251" y="2543355"/>
        <a:ext cx="2672711" cy="1603626"/>
      </dsp:txXfrm>
    </dsp:sp>
    <dsp:sp modelId="{C5E3A73F-6D86-E34A-9CBA-AEA664168CE8}">
      <dsp:nvSpPr>
        <dsp:cNvPr id="0" name=""/>
        <dsp:cNvSpPr/>
      </dsp:nvSpPr>
      <dsp:spPr>
        <a:xfrm>
          <a:off x="3288686" y="2543355"/>
          <a:ext cx="2672711" cy="1603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65" tIns="137471" rIns="130965" bIns="137471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/>
            <a:t>VALUTAZIONE NEUROPSICOLOGICA E NEUROIMAGING</a:t>
          </a:r>
          <a:endParaRPr lang="en-US" sz="2200" kern="1200" dirty="0"/>
        </a:p>
      </dsp:txBody>
      <dsp:txXfrm>
        <a:off x="3288686" y="2543355"/>
        <a:ext cx="2672711" cy="160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14/05/24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14/05/24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14/05/24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pnpbp.2021.110395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pnpbp.2021.110395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3348" y="758952"/>
            <a:ext cx="5472332" cy="3227514"/>
          </a:xfrm>
        </p:spPr>
        <p:txBody>
          <a:bodyPr>
            <a:normAutofit/>
          </a:bodyPr>
          <a:lstStyle/>
          <a:p>
            <a:r>
              <a:rPr lang="it-I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DEPRESSIONE O IMPAIRMENT COGNITIVO?</a:t>
            </a:r>
            <a:endParaRPr lang="it-IT" dirty="0"/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4364" y="4494432"/>
            <a:ext cx="5475103" cy="1279652"/>
          </a:xfrm>
        </p:spPr>
        <p:txBody>
          <a:bodyPr>
            <a:normAutofit fontScale="40000" lnSpcReduction="20000"/>
          </a:bodyPr>
          <a:lstStyle/>
          <a:p>
            <a:r>
              <a:rPr lang="it-IT" sz="3200" b="1" dirty="0">
                <a:solidFill>
                  <a:srgbClr val="E98B0D"/>
                </a:solidFill>
              </a:rPr>
              <a:t>Dott. MATTIA VITTORIO POMES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kern="100" dirty="0">
                <a:solidFill>
                  <a:srgbClr val="E2973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UOC Psichiatria e Psicologia. Unità DCA, Obesità e Chirurgia </a:t>
            </a:r>
            <a:r>
              <a:rPr lang="it-IT" sz="2800" b="1" kern="100" dirty="0" err="1">
                <a:solidFill>
                  <a:srgbClr val="E2973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Bariatrica</a:t>
            </a:r>
            <a:r>
              <a:rPr lang="it-IT" sz="2800" b="1" kern="100" dirty="0">
                <a:solidFill>
                  <a:srgbClr val="E2973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800" kern="100" dirty="0">
              <a:solidFill>
                <a:srgbClr val="E2973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solidFill>
                  <a:srgbClr val="E2973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Scuola di Medicina Università degli Studi “Federico II” Napoli</a:t>
            </a:r>
            <a:r>
              <a:rPr lang="it-IT" sz="2800" dirty="0">
                <a:solidFill>
                  <a:srgbClr val="E2973C"/>
                </a:solidFill>
                <a:effectLst/>
              </a:rPr>
              <a:t> </a:t>
            </a:r>
            <a:endParaRPr lang="it-IT" sz="2800" b="1" dirty="0">
              <a:solidFill>
                <a:srgbClr val="E29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746AF2-CFD4-55CE-9E7F-5CAEE228906C}"/>
              </a:ext>
            </a:extLst>
          </p:cNvPr>
          <p:cNvSpPr txBox="1">
            <a:spLocks/>
          </p:cNvSpPr>
          <p:nvPr/>
        </p:nvSpPr>
        <p:spPr>
          <a:xfrm>
            <a:off x="1081088" y="37941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E2973C"/>
                </a:solidFill>
              </a:rPr>
              <a:t>RICOVERO</a:t>
            </a: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917C3F3B-0A87-D810-0E6A-9FE3FC2413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095608"/>
              </p:ext>
            </p:extLst>
          </p:nvPr>
        </p:nvGraphicFramePr>
        <p:xfrm>
          <a:off x="838200" y="1704976"/>
          <a:ext cx="5962650" cy="447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ccia destra 4">
            <a:extLst>
              <a:ext uri="{FF2B5EF4-FFF2-40B4-BE49-F238E27FC236}">
                <a16:creationId xmlns:a16="http://schemas.microsoft.com/office/drawing/2014/main" id="{5BC5D8BB-0CAE-2775-BEF0-77E924D36CD2}"/>
              </a:ext>
            </a:extLst>
          </p:cNvPr>
          <p:cNvSpPr/>
          <p:nvPr/>
        </p:nvSpPr>
        <p:spPr>
          <a:xfrm>
            <a:off x="7029450" y="4729163"/>
            <a:ext cx="1000125" cy="585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BA42100-C6AF-9841-311F-D02EDCFB0556}"/>
              </a:ext>
            </a:extLst>
          </p:cNvPr>
          <p:cNvSpPr txBox="1"/>
          <p:nvPr/>
        </p:nvSpPr>
        <p:spPr>
          <a:xfrm>
            <a:off x="8029575" y="1863477"/>
            <a:ext cx="39450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danni cerebrali  e  deficit cognitivo </a:t>
            </a:r>
            <a:r>
              <a:rPr lang="it-IT" sz="2400" dirty="0" err="1"/>
              <a:t>multidominio</a:t>
            </a:r>
            <a:endParaRPr lang="it-IT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alterazione della memoria a breve termine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 alterazioni dell'attenzione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della flessibilità cognitiva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Bassi punteggi nelle prove di abilità logico-astrattive e abilità prassico-costruttive e nell’area del </a:t>
            </a:r>
            <a:r>
              <a:rPr lang="it-IT" sz="2400" dirty="0" err="1"/>
              <a:t>decision</a:t>
            </a:r>
            <a:r>
              <a:rPr lang="it-IT" sz="2400" dirty="0"/>
              <a:t> - making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708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D6E58-DE72-F024-D479-9AFC15A4B43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E2973C"/>
                </a:solidFill>
              </a:rPr>
              <a:t>CONCLUSIONI E IMPLICAZIONI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5618F91-18F7-29BD-1ED0-0261017429A9}"/>
              </a:ext>
            </a:extLst>
          </p:cNvPr>
          <p:cNvSpPr txBox="1"/>
          <p:nvPr/>
        </p:nvSpPr>
        <p:spPr>
          <a:xfrm>
            <a:off x="1277706" y="2046714"/>
            <a:ext cx="20833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>
                <a:solidFill>
                  <a:srgbClr val="4966AC"/>
                </a:solidFill>
              </a:rPr>
              <a:t>Salute Fisica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E42847E1-69DD-A5B3-C622-0A2168C31096}"/>
              </a:ext>
            </a:extLst>
          </p:cNvPr>
          <p:cNvCxnSpPr/>
          <p:nvPr/>
        </p:nvCxnSpPr>
        <p:spPr>
          <a:xfrm>
            <a:off x="3557588" y="2327791"/>
            <a:ext cx="4357687" cy="0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5B32AC-7F33-52DB-E453-590242D66645}"/>
              </a:ext>
            </a:extLst>
          </p:cNvPr>
          <p:cNvSpPr txBox="1"/>
          <p:nvPr/>
        </p:nvSpPr>
        <p:spPr>
          <a:xfrm>
            <a:off x="8372764" y="2046714"/>
            <a:ext cx="25415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>
                <a:solidFill>
                  <a:srgbClr val="4966AC"/>
                </a:solidFill>
              </a:rPr>
              <a:t>Salute Mentale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5810010-EF7E-1948-2B5D-A4197E37824B}"/>
              </a:ext>
            </a:extLst>
          </p:cNvPr>
          <p:cNvCxnSpPr/>
          <p:nvPr/>
        </p:nvCxnSpPr>
        <p:spPr>
          <a:xfrm>
            <a:off x="5909733" y="2515671"/>
            <a:ext cx="0" cy="54399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5D122A-3097-0ED5-AAE1-EFCC185FD444}"/>
              </a:ext>
            </a:extLst>
          </p:cNvPr>
          <p:cNvSpPr txBox="1"/>
          <p:nvPr/>
        </p:nvSpPr>
        <p:spPr>
          <a:xfrm>
            <a:off x="4907213" y="3073716"/>
            <a:ext cx="23775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>
                <a:solidFill>
                  <a:srgbClr val="E2973C"/>
                </a:solidFill>
              </a:rPr>
              <a:t>Malnutrizione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87C8DE-E0BE-9284-B202-792555C0D1D1}"/>
              </a:ext>
            </a:extLst>
          </p:cNvPr>
          <p:cNvSpPr txBox="1"/>
          <p:nvPr/>
        </p:nvSpPr>
        <p:spPr>
          <a:xfrm>
            <a:off x="703558" y="3857626"/>
            <a:ext cx="26574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E2973C"/>
                </a:solidFill>
              </a:rPr>
              <a:t>Per Eccesso: </a:t>
            </a:r>
            <a:r>
              <a:rPr lang="it-IT" sz="3000" dirty="0">
                <a:solidFill>
                  <a:srgbClr val="4966AC"/>
                </a:solidFill>
              </a:rPr>
              <a:t>Infiammazione sistemica, </a:t>
            </a:r>
            <a:r>
              <a:rPr lang="it-IT" sz="3000" dirty="0" err="1">
                <a:solidFill>
                  <a:srgbClr val="4966AC"/>
                </a:solidFill>
              </a:rPr>
              <a:t>Insulino</a:t>
            </a:r>
            <a:r>
              <a:rPr lang="it-IT" sz="3000" dirty="0">
                <a:solidFill>
                  <a:srgbClr val="4966AC"/>
                </a:solidFill>
              </a:rPr>
              <a:t> resistenza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0B5DDC-7E16-00E8-CA89-E287D96B18DA}"/>
              </a:ext>
            </a:extLst>
          </p:cNvPr>
          <p:cNvSpPr txBox="1"/>
          <p:nvPr/>
        </p:nvSpPr>
        <p:spPr>
          <a:xfrm>
            <a:off x="8830969" y="3899832"/>
            <a:ext cx="26574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E2973C"/>
                </a:solidFill>
              </a:rPr>
              <a:t>Per Difetto: </a:t>
            </a:r>
            <a:r>
              <a:rPr lang="it-IT" sz="3000" dirty="0">
                <a:solidFill>
                  <a:srgbClr val="4966AC"/>
                </a:solidFill>
              </a:rPr>
              <a:t>Restrizione calorica, Carenza multivitaminica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78505F-C0B7-DB14-45D2-C2011F257D47}"/>
              </a:ext>
            </a:extLst>
          </p:cNvPr>
          <p:cNvSpPr txBox="1"/>
          <p:nvPr/>
        </p:nvSpPr>
        <p:spPr>
          <a:xfrm>
            <a:off x="2894880" y="5154900"/>
            <a:ext cx="6402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E2973C"/>
                </a:solidFill>
              </a:rPr>
              <a:t>Considerare opzioni di trattamento integrate e personalizzate</a:t>
            </a:r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A277890E-535E-7723-A889-91E75B416584}"/>
              </a:ext>
            </a:extLst>
          </p:cNvPr>
          <p:cNvCxnSpPr/>
          <p:nvPr/>
        </p:nvCxnSpPr>
        <p:spPr>
          <a:xfrm flipH="1">
            <a:off x="3403642" y="3429000"/>
            <a:ext cx="1394307" cy="385763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A624924D-A861-956B-14C3-7B64BFC199A6}"/>
              </a:ext>
            </a:extLst>
          </p:cNvPr>
          <p:cNvCxnSpPr>
            <a:cxnSpLocks/>
          </p:cNvCxnSpPr>
          <p:nvPr/>
        </p:nvCxnSpPr>
        <p:spPr>
          <a:xfrm>
            <a:off x="7313651" y="3387982"/>
            <a:ext cx="1328737" cy="46779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63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31513CBB-1991-B7A7-3DA5-8A0D5EC942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5662125"/>
              </p:ext>
            </p:extLst>
          </p:nvPr>
        </p:nvGraphicFramePr>
        <p:xfrm>
          <a:off x="1612510" y="719666"/>
          <a:ext cx="92583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8832896-7867-DF58-287E-643DD1A4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885125"/>
            <a:ext cx="3827659" cy="2093975"/>
          </a:xfrm>
        </p:spPr>
        <p:txBody>
          <a:bodyPr>
            <a:normAutofit/>
          </a:bodyPr>
          <a:lstStyle/>
          <a:p>
            <a:r>
              <a:rPr lang="en-US" sz="4800" dirty="0"/>
              <a:t>FATTORE PREDITTIVO DI OUTCAME</a:t>
            </a:r>
          </a:p>
        </p:txBody>
      </p:sp>
      <p:sp>
        <p:nvSpPr>
          <p:cNvPr id="8" name="Fumetto 2 7">
            <a:extLst>
              <a:ext uri="{FF2B5EF4-FFF2-40B4-BE49-F238E27FC236}">
                <a16:creationId xmlns:a16="http://schemas.microsoft.com/office/drawing/2014/main" id="{EA104FA9-7205-ECEC-1DF2-7EB3DF2F0441}"/>
              </a:ext>
            </a:extLst>
          </p:cNvPr>
          <p:cNvSpPr/>
          <p:nvPr/>
        </p:nvSpPr>
        <p:spPr>
          <a:xfrm>
            <a:off x="5757864" y="943429"/>
            <a:ext cx="6100762" cy="4285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/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700" b="0" i="0" u="none" strike="noStrike" dirty="0">
                <a:solidFill>
                  <a:schemeClr val="bg1"/>
                </a:solidFill>
                <a:effectLst/>
              </a:rPr>
              <a:t>Nei campioni di chirurgia </a:t>
            </a:r>
            <a:r>
              <a:rPr lang="it-IT" sz="2700" b="0" i="0" u="none" strike="noStrike" dirty="0" err="1">
                <a:solidFill>
                  <a:schemeClr val="bg1"/>
                </a:solidFill>
                <a:effectLst/>
              </a:rPr>
              <a:t>bariatrica</a:t>
            </a:r>
            <a:r>
              <a:rPr lang="it-IT" sz="2700" b="0" i="0" u="none" strike="noStrike" dirty="0">
                <a:solidFill>
                  <a:schemeClr val="bg1"/>
                </a:solidFill>
                <a:effectLst/>
              </a:rPr>
              <a:t>, un impairment cognitivo clinicamente significativo è presente in fino al 23% dei pazienti. una ricerca recente dimostra che </a:t>
            </a:r>
            <a:r>
              <a:rPr lang="it-IT" sz="2700" dirty="0">
                <a:solidFill>
                  <a:schemeClr val="bg1"/>
                </a:solidFill>
              </a:rPr>
              <a:t>il grado di </a:t>
            </a:r>
            <a:r>
              <a:rPr lang="it-IT" sz="2700" b="0" i="0" u="none" strike="noStrike" dirty="0">
                <a:solidFill>
                  <a:schemeClr val="bg1"/>
                </a:solidFill>
                <a:effectLst/>
              </a:rPr>
              <a:t>impairment cognitivo preoperatorio predice il risultato della perdita di peso a un anno. </a:t>
            </a:r>
            <a:endParaRPr lang="it-IT" sz="2700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F33A346-D378-E6C1-695F-927922E267CE}"/>
              </a:ext>
            </a:extLst>
          </p:cNvPr>
          <p:cNvSpPr txBox="1"/>
          <p:nvPr/>
        </p:nvSpPr>
        <p:spPr>
          <a:xfrm>
            <a:off x="187382" y="5903893"/>
            <a:ext cx="11140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Spitznagel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MB, Galioto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Limbach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Gunstad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Heinberg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L. Cognitive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linked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adherence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bariatric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guidelines.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Surg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Spitznagel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MB, Garcia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Miller LA, Strain G, Devlin M,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Cohen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Paul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Crosby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it-IT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Mitchell JE,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Gunstad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Cognitive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predicts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weight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after </a:t>
            </a:r>
            <a:r>
              <a:rPr lang="it-IT" sz="1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bariatric</a:t>
            </a:r>
            <a:r>
              <a:rPr lang="it-IT" sz="1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surgery. </a:t>
            </a:r>
            <a:endParaRPr lang="it-IT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8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0E3875-F91A-D86F-D526-9B79523DACD6}"/>
              </a:ext>
            </a:extLst>
          </p:cNvPr>
          <p:cNvSpPr txBox="1"/>
          <p:nvPr/>
        </p:nvSpPr>
        <p:spPr>
          <a:xfrm>
            <a:off x="432582" y="2551837"/>
            <a:ext cx="37877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kern="1200" dirty="0">
                <a:solidFill>
                  <a:srgbClr val="1E5082"/>
                </a:solidFill>
                <a:latin typeface="+mn-lt"/>
                <a:ea typeface="+mn-ea"/>
                <a:cs typeface="+mn-cs"/>
              </a:rPr>
              <a:t>DISTURBI DEL COMPORTAMENTO ALIMENTARE </a:t>
            </a:r>
            <a:endParaRPr lang="it-IT" sz="3600" dirty="0">
              <a:solidFill>
                <a:srgbClr val="1E5082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29E0B698-428C-774B-CB97-9B7B75395272}"/>
              </a:ext>
            </a:extLst>
          </p:cNvPr>
          <p:cNvSpPr/>
          <p:nvPr/>
        </p:nvSpPr>
        <p:spPr>
          <a:xfrm>
            <a:off x="4388471" y="1536175"/>
            <a:ext cx="3069913" cy="10268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700" dirty="0"/>
              <a:t>DECISION - MAKING </a:t>
            </a:r>
            <a:endParaRPr lang="en-US" sz="2700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E797A68-4869-2C77-DFDA-47BC6353D2AF}"/>
              </a:ext>
            </a:extLst>
          </p:cNvPr>
          <p:cNvSpPr/>
          <p:nvPr/>
        </p:nvSpPr>
        <p:spPr>
          <a:xfrm>
            <a:off x="4388471" y="2950153"/>
            <a:ext cx="3069913" cy="100151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700" dirty="0" err="1"/>
              <a:t>FLESSIBILITà</a:t>
            </a:r>
            <a:r>
              <a:rPr lang="it-IT" sz="2700" dirty="0"/>
              <a:t> COGNITIVA </a:t>
            </a:r>
            <a:endParaRPr lang="en-US" sz="2700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93CFCA98-F63B-BAE0-5C4A-B08D50048885}"/>
              </a:ext>
            </a:extLst>
          </p:cNvPr>
          <p:cNvSpPr/>
          <p:nvPr/>
        </p:nvSpPr>
        <p:spPr>
          <a:xfrm>
            <a:off x="4388471" y="4306163"/>
            <a:ext cx="3069913" cy="1015662"/>
          </a:xfrm>
          <a:prstGeom prst="roundRect">
            <a:avLst/>
          </a:prstGeom>
          <a:solidFill>
            <a:srgbClr val="E98B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700" dirty="0"/>
              <a:t>CONTROLLO INIBITORIO </a:t>
            </a:r>
          </a:p>
        </p:txBody>
      </p:sp>
      <p:sp>
        <p:nvSpPr>
          <p:cNvPr id="8" name="Parentesi graffa chiusa 7">
            <a:extLst>
              <a:ext uri="{FF2B5EF4-FFF2-40B4-BE49-F238E27FC236}">
                <a16:creationId xmlns:a16="http://schemas.microsoft.com/office/drawing/2014/main" id="{D8BDA534-BF8C-9CA4-EBE4-9BA7D491E030}"/>
              </a:ext>
            </a:extLst>
          </p:cNvPr>
          <p:cNvSpPr/>
          <p:nvPr/>
        </p:nvSpPr>
        <p:spPr>
          <a:xfrm>
            <a:off x="7803530" y="1804179"/>
            <a:ext cx="1050064" cy="32496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1E56ADE-042C-E775-6777-D646D47102C8}"/>
              </a:ext>
            </a:extLst>
          </p:cNvPr>
          <p:cNvSpPr txBox="1"/>
          <p:nvPr/>
        </p:nvSpPr>
        <p:spPr>
          <a:xfrm>
            <a:off x="268784" y="5923316"/>
            <a:ext cx="119232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Foldi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Morris, M.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&amp;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Oldfield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(2021). Executive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nervosa: Opposite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disordered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feeding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?. 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Progress in neuro-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psychopharmacology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110395. 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https://doi.org/10.1016/j.pnpbp.2021.110395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1E1D189-3B95-E429-DA13-20FF705DD65A}"/>
              </a:ext>
            </a:extLst>
          </p:cNvPr>
          <p:cNvSpPr txBox="1"/>
          <p:nvPr/>
        </p:nvSpPr>
        <p:spPr>
          <a:xfrm>
            <a:off x="8852062" y="3175081"/>
            <a:ext cx="32485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>
                <a:solidFill>
                  <a:srgbClr val="1E5082"/>
                </a:solidFill>
              </a:rPr>
              <a:t>FUNZIONI ESECUTIVE </a:t>
            </a:r>
          </a:p>
        </p:txBody>
      </p:sp>
    </p:spTree>
    <p:extLst>
      <p:ext uri="{BB962C8B-B14F-4D97-AF65-F5344CB8AC3E}">
        <p14:creationId xmlns:p14="http://schemas.microsoft.com/office/powerpoint/2010/main" val="374175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29E0B698-428C-774B-CB97-9B7B75395272}"/>
              </a:ext>
            </a:extLst>
          </p:cNvPr>
          <p:cNvSpPr/>
          <p:nvPr/>
        </p:nvSpPr>
        <p:spPr>
          <a:xfrm>
            <a:off x="781244" y="1290734"/>
            <a:ext cx="3171777" cy="10268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700" dirty="0"/>
              <a:t>DECISION - MAKING </a:t>
            </a:r>
            <a:endParaRPr lang="en-US" sz="2700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E797A68-4869-2C77-DFDA-47BC6353D2AF}"/>
              </a:ext>
            </a:extLst>
          </p:cNvPr>
          <p:cNvSpPr/>
          <p:nvPr/>
        </p:nvSpPr>
        <p:spPr>
          <a:xfrm>
            <a:off x="781245" y="2948610"/>
            <a:ext cx="3171776" cy="100151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700" dirty="0" err="1"/>
              <a:t>FLESSIBILITà</a:t>
            </a:r>
            <a:r>
              <a:rPr lang="it-IT" sz="2700" dirty="0"/>
              <a:t> COGNITIVA </a:t>
            </a:r>
            <a:endParaRPr lang="en-US" sz="2700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93CFCA98-F63B-BAE0-5C4A-B08D50048885}"/>
              </a:ext>
            </a:extLst>
          </p:cNvPr>
          <p:cNvSpPr/>
          <p:nvPr/>
        </p:nvSpPr>
        <p:spPr>
          <a:xfrm>
            <a:off x="781244" y="4581111"/>
            <a:ext cx="3171775" cy="1015662"/>
          </a:xfrm>
          <a:prstGeom prst="roundRect">
            <a:avLst/>
          </a:prstGeom>
          <a:solidFill>
            <a:srgbClr val="4966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700" dirty="0"/>
              <a:t>CONTROLLO INIBITORIO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1E56ADE-042C-E775-6777-D646D47102C8}"/>
              </a:ext>
            </a:extLst>
          </p:cNvPr>
          <p:cNvSpPr txBox="1"/>
          <p:nvPr/>
        </p:nvSpPr>
        <p:spPr>
          <a:xfrm>
            <a:off x="268784" y="5923316"/>
            <a:ext cx="119232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Foldi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Morris, M.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&amp;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Oldfield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(2021). Executive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nervosa: Opposite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disordered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feeding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?. 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Progress in neuro-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psychopharmacology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0" i="1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it-IT" sz="1400" b="0" i="1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110395. 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https://doi.org/10.1016/j.pnpbp.2021.110395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destra 1">
            <a:extLst>
              <a:ext uri="{FF2B5EF4-FFF2-40B4-BE49-F238E27FC236}">
                <a16:creationId xmlns:a16="http://schemas.microsoft.com/office/drawing/2014/main" id="{5880817D-4DA2-A6D5-4FF2-F56CB2285122}"/>
              </a:ext>
            </a:extLst>
          </p:cNvPr>
          <p:cNvSpPr/>
          <p:nvPr/>
        </p:nvSpPr>
        <p:spPr>
          <a:xfrm>
            <a:off x="4543860" y="1514168"/>
            <a:ext cx="787791" cy="487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08A48562-8495-30DC-99DA-82E04114A3E4}"/>
              </a:ext>
            </a:extLst>
          </p:cNvPr>
          <p:cNvSpPr/>
          <p:nvPr/>
        </p:nvSpPr>
        <p:spPr>
          <a:xfrm>
            <a:off x="4543860" y="3173210"/>
            <a:ext cx="787791" cy="487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>
            <a:extLst>
              <a:ext uri="{FF2B5EF4-FFF2-40B4-BE49-F238E27FC236}">
                <a16:creationId xmlns:a16="http://schemas.microsoft.com/office/drawing/2014/main" id="{47BDDB16-34B7-9150-850C-0D1B01E2F382}"/>
              </a:ext>
            </a:extLst>
          </p:cNvPr>
          <p:cNvSpPr/>
          <p:nvPr/>
        </p:nvSpPr>
        <p:spPr>
          <a:xfrm>
            <a:off x="4543861" y="4832252"/>
            <a:ext cx="787791" cy="487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EADEE4-08CF-72C1-616F-F6666100A35A}"/>
              </a:ext>
            </a:extLst>
          </p:cNvPr>
          <p:cNvSpPr txBox="1"/>
          <p:nvPr/>
        </p:nvSpPr>
        <p:spPr>
          <a:xfrm>
            <a:off x="6215863" y="1342514"/>
            <a:ext cx="4954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Capacità di ritardare la gratificazione e valutare rischi e benefici, nonché la capacità di fare scelte appropriate sia nel breve che nel lungo termine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268D8A7-FC7B-D701-7BD8-ABFC38AD4F81}"/>
              </a:ext>
            </a:extLst>
          </p:cNvPr>
          <p:cNvSpPr txBox="1"/>
          <p:nvPr/>
        </p:nvSpPr>
        <p:spPr>
          <a:xfrm>
            <a:off x="6230390" y="2967335"/>
            <a:ext cx="4925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L’abilità di superare o sopprimere schemi di pensiero e comportamenti appresi in precedenza ed adattarsi a nuove situazioni.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940E6A6-EF46-A38D-CEA4-361786872A5B}"/>
              </a:ext>
            </a:extLst>
          </p:cNvPr>
          <p:cNvSpPr txBox="1"/>
          <p:nvPr/>
        </p:nvSpPr>
        <p:spPr>
          <a:xfrm>
            <a:off x="6215863" y="4487464"/>
            <a:ext cx="4925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 regolazione del comportamento alimentare attraverso il controllo intenzionale dell’assunzione di energia è necessaria per il mantenimento di un peso corporeo sano  </a:t>
            </a:r>
          </a:p>
        </p:txBody>
      </p:sp>
    </p:spTree>
    <p:extLst>
      <p:ext uri="{BB962C8B-B14F-4D97-AF65-F5344CB8AC3E}">
        <p14:creationId xmlns:p14="http://schemas.microsoft.com/office/powerpoint/2010/main" val="15657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755EF-DA3C-534C-A1A9-F60D5338203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E2973C"/>
                </a:solidFill>
              </a:rPr>
              <a:t>ANAMNESI E SCELTE TERAPEUTICHE</a:t>
            </a:r>
            <a:endParaRPr lang="en-GB" dirty="0">
              <a:solidFill>
                <a:srgbClr val="E2973C"/>
              </a:solidFill>
            </a:endParaRPr>
          </a:p>
        </p:txBody>
      </p:sp>
      <p:graphicFrame>
        <p:nvGraphicFramePr>
          <p:cNvPr id="4" name="Segnaposto contenuto 2">
            <a:extLst>
              <a:ext uri="{FF2B5EF4-FFF2-40B4-BE49-F238E27FC236}">
                <a16:creationId xmlns:a16="http://schemas.microsoft.com/office/drawing/2014/main" id="{B3547513-F511-10A0-2813-5CA0C865FF4B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13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D04F09-337F-FC6F-FD3D-53F169304158}"/>
              </a:ext>
            </a:extLst>
          </p:cNvPr>
          <p:cNvSpPr txBox="1">
            <a:spLocks/>
          </p:cNvSpPr>
          <p:nvPr/>
        </p:nvSpPr>
        <p:spPr>
          <a:xfrm>
            <a:off x="793940" y="44178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E2973C"/>
                </a:solidFill>
              </a:rPr>
              <a:t>FOLLOW-UP E MANIFESTAZIONI PSICHIATRICHE </a:t>
            </a: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1DCE9331-B55F-08B1-69D5-0DE56DBACB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824966"/>
              </p:ext>
            </p:extLst>
          </p:nvPr>
        </p:nvGraphicFramePr>
        <p:xfrm>
          <a:off x="771810" y="1845225"/>
          <a:ext cx="10559860" cy="4700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46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A7C04F-7E2F-B5A2-DE53-54C926E4997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E2973C"/>
                </a:solidFill>
              </a:rPr>
              <a:t>VALUTAZIONE TERAPEUTICA E DIAGNOSI</a:t>
            </a:r>
            <a:endParaRPr lang="en-GB" dirty="0">
              <a:solidFill>
                <a:srgbClr val="E2973C"/>
              </a:solidFill>
            </a:endParaRP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9559C1C7-6506-473F-774E-5A882BC43E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347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70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7">
            <a:extLst>
              <a:ext uri="{FF2B5EF4-FFF2-40B4-BE49-F238E27FC236}">
                <a16:creationId xmlns:a16="http://schemas.microsoft.com/office/drawing/2014/main" id="{34653370-A56B-AAA6-CA99-DAC2D3F0E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152725"/>
              </p:ext>
            </p:extLst>
          </p:nvPr>
        </p:nvGraphicFramePr>
        <p:xfrm>
          <a:off x="1152525" y="250031"/>
          <a:ext cx="10515600" cy="6357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9708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126</TotalTime>
  <Words>603</Words>
  <Application>Microsoft Macintosh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RetrospectVTI</vt:lpstr>
      <vt:lpstr>DEPRESSIONE O IMPAIRMENT COGNITIVO?</vt:lpstr>
      <vt:lpstr>Presentazione standard di PowerPoint</vt:lpstr>
      <vt:lpstr>FATTORE PREDITTIVO DI OUTCAME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hekla lamberti</cp:lastModifiedBy>
  <cp:revision>13</cp:revision>
  <dcterms:created xsi:type="dcterms:W3CDTF">2022-02-27T17:36:31Z</dcterms:created>
  <dcterms:modified xsi:type="dcterms:W3CDTF">2024-05-14T18:46:32Z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