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7" r:id="rId4"/>
  </p:sldMasterIdLst>
  <p:notesMasterIdLst>
    <p:notesMasterId r:id="rId17"/>
  </p:notesMasterIdLst>
  <p:handoutMasterIdLst>
    <p:handoutMasterId r:id="rId18"/>
  </p:handoutMasterIdLst>
  <p:sldIdLst>
    <p:sldId id="292" r:id="rId5"/>
    <p:sldId id="291" r:id="rId6"/>
    <p:sldId id="301" r:id="rId7"/>
    <p:sldId id="304" r:id="rId8"/>
    <p:sldId id="305" r:id="rId9"/>
    <p:sldId id="295" r:id="rId10"/>
    <p:sldId id="294" r:id="rId11"/>
    <p:sldId id="298" r:id="rId12"/>
    <p:sldId id="297" r:id="rId13"/>
    <p:sldId id="299" r:id="rId14"/>
    <p:sldId id="300" r:id="rId15"/>
    <p:sldId id="293" r:id="rId16"/>
  </p:sldIdLst>
  <p:sldSz cx="12192000" cy="6858000"/>
  <p:notesSz cx="6858000" cy="9144000"/>
  <p:defaultTextStyle>
    <a:defPPr rtl="0"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E5082"/>
    <a:srgbClr val="4966AC"/>
    <a:srgbClr val="003773"/>
    <a:srgbClr val="E2973C"/>
    <a:srgbClr val="E98B0D"/>
    <a:srgbClr val="F3E06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238" autoAdjust="0"/>
    <p:restoredTop sz="94639" autoAdjust="0"/>
  </p:normalViewPr>
  <p:slideViewPr>
    <p:cSldViewPr snapToGrid="0">
      <p:cViewPr>
        <p:scale>
          <a:sx n="91" d="100"/>
          <a:sy n="91" d="100"/>
        </p:scale>
        <p:origin x="152" y="9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9" d="100"/>
          <a:sy n="89" d="100"/>
        </p:scale>
        <p:origin x="3798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diagrams/_rels/data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4" Type="http://schemas.openxmlformats.org/officeDocument/2006/relationships/image" Target="../media/image5.svg"/></Relationships>
</file>

<file path=ppt/diagrams/_rels/data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svg"/><Relationship Id="rId1" Type="http://schemas.openxmlformats.org/officeDocument/2006/relationships/image" Target="../media/image8.png"/><Relationship Id="rId6" Type="http://schemas.openxmlformats.org/officeDocument/2006/relationships/image" Target="../media/image13.svg"/><Relationship Id="rId5" Type="http://schemas.openxmlformats.org/officeDocument/2006/relationships/image" Target="../media/image12.png"/><Relationship Id="rId4" Type="http://schemas.openxmlformats.org/officeDocument/2006/relationships/image" Target="../media/image11.svg"/></Relationships>
</file>

<file path=ppt/diagrams/_rels/drawing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4" Type="http://schemas.openxmlformats.org/officeDocument/2006/relationships/image" Target="../media/image5.svg"/></Relationships>
</file>

<file path=ppt/diagrams/_rels/drawing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svg"/><Relationship Id="rId1" Type="http://schemas.openxmlformats.org/officeDocument/2006/relationships/image" Target="../media/image8.png"/><Relationship Id="rId6" Type="http://schemas.openxmlformats.org/officeDocument/2006/relationships/image" Target="../media/image13.svg"/><Relationship Id="rId5" Type="http://schemas.openxmlformats.org/officeDocument/2006/relationships/image" Target="../media/image12.png"/><Relationship Id="rId4" Type="http://schemas.openxmlformats.org/officeDocument/2006/relationships/image" Target="../media/image11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0557B6E-6BE0-404C-9990-42700087F971}" type="doc">
      <dgm:prSet loTypeId="urn:microsoft.com/office/officeart/2005/8/layout/cycle7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D01C5BB7-BD4B-044E-9376-71EA26B6E839}">
      <dgm:prSet phldrT="[Testo]" custT="1"/>
      <dgm:spPr/>
      <dgm:t>
        <a:bodyPr/>
        <a:lstStyle/>
        <a:p>
          <a:r>
            <a:rPr lang="it-IT" sz="2700" dirty="0"/>
            <a:t>MALNUTRIZIONE</a:t>
          </a:r>
        </a:p>
      </dgm:t>
    </dgm:pt>
    <dgm:pt modelId="{16702508-0CB4-2D4A-A000-00D95792CEAD}" type="parTrans" cxnId="{5549B39A-9D49-A842-B6B0-06C11F5BD448}">
      <dgm:prSet/>
      <dgm:spPr/>
      <dgm:t>
        <a:bodyPr/>
        <a:lstStyle/>
        <a:p>
          <a:endParaRPr lang="it-IT"/>
        </a:p>
      </dgm:t>
    </dgm:pt>
    <dgm:pt modelId="{A537AE3B-98D0-DE44-A6A7-82644D6705DA}" type="sibTrans" cxnId="{5549B39A-9D49-A842-B6B0-06C11F5BD448}">
      <dgm:prSet/>
      <dgm:spPr/>
      <dgm:t>
        <a:bodyPr/>
        <a:lstStyle/>
        <a:p>
          <a:endParaRPr lang="it-IT"/>
        </a:p>
      </dgm:t>
    </dgm:pt>
    <dgm:pt modelId="{B9B4DCC4-0693-234A-A555-E36F485F73A6}">
      <dgm:prSet phldrT="[Testo]" custT="1"/>
      <dgm:spPr/>
      <dgm:t>
        <a:bodyPr/>
        <a:lstStyle/>
        <a:p>
          <a:r>
            <a:rPr lang="it-IT" sz="2700" dirty="0"/>
            <a:t>DISTURBI PSICHIATRICI</a:t>
          </a:r>
        </a:p>
      </dgm:t>
    </dgm:pt>
    <dgm:pt modelId="{DD114AFF-0FE5-624A-A0CF-0EC8D2493A0F}" type="parTrans" cxnId="{16B8AD3E-DB6F-384A-98B5-2B1E800D9587}">
      <dgm:prSet/>
      <dgm:spPr/>
      <dgm:t>
        <a:bodyPr/>
        <a:lstStyle/>
        <a:p>
          <a:endParaRPr lang="it-IT"/>
        </a:p>
      </dgm:t>
    </dgm:pt>
    <dgm:pt modelId="{15BBB812-1962-274F-B24D-2F54FC5D5752}" type="sibTrans" cxnId="{16B8AD3E-DB6F-384A-98B5-2B1E800D9587}">
      <dgm:prSet/>
      <dgm:spPr/>
      <dgm:t>
        <a:bodyPr/>
        <a:lstStyle/>
        <a:p>
          <a:endParaRPr lang="it-IT"/>
        </a:p>
      </dgm:t>
    </dgm:pt>
    <dgm:pt modelId="{D6953178-A850-A544-B4D7-A88F58233779}">
      <dgm:prSet phldrT="[Testo]" custT="1"/>
      <dgm:spPr/>
      <dgm:t>
        <a:bodyPr/>
        <a:lstStyle/>
        <a:p>
          <a:r>
            <a:rPr lang="it-IT" sz="2700" dirty="0"/>
            <a:t>DECLINO COGNITIVO</a:t>
          </a:r>
        </a:p>
      </dgm:t>
    </dgm:pt>
    <dgm:pt modelId="{67801FAD-F681-BB4F-ACC0-5B0CC6383590}" type="parTrans" cxnId="{7CF83573-1861-9D4A-9598-6412C7B7AA3D}">
      <dgm:prSet/>
      <dgm:spPr/>
      <dgm:t>
        <a:bodyPr/>
        <a:lstStyle/>
        <a:p>
          <a:endParaRPr lang="it-IT"/>
        </a:p>
      </dgm:t>
    </dgm:pt>
    <dgm:pt modelId="{4FD8EC21-0079-B748-9094-B1194F5F256E}" type="sibTrans" cxnId="{7CF83573-1861-9D4A-9598-6412C7B7AA3D}">
      <dgm:prSet/>
      <dgm:spPr/>
      <dgm:t>
        <a:bodyPr/>
        <a:lstStyle/>
        <a:p>
          <a:endParaRPr lang="it-IT"/>
        </a:p>
      </dgm:t>
    </dgm:pt>
    <dgm:pt modelId="{2464C27C-C414-F245-9281-63BDCBA47DB3}" type="pres">
      <dgm:prSet presAssocID="{00557B6E-6BE0-404C-9990-42700087F971}" presName="Name0" presStyleCnt="0">
        <dgm:presLayoutVars>
          <dgm:dir/>
          <dgm:resizeHandles val="exact"/>
        </dgm:presLayoutVars>
      </dgm:prSet>
      <dgm:spPr/>
    </dgm:pt>
    <dgm:pt modelId="{B20D88B6-30BB-294C-AB30-26F1E007365D}" type="pres">
      <dgm:prSet presAssocID="{D01C5BB7-BD4B-044E-9376-71EA26B6E839}" presName="node" presStyleLbl="node1" presStyleIdx="0" presStyleCnt="3">
        <dgm:presLayoutVars>
          <dgm:bulletEnabled val="1"/>
        </dgm:presLayoutVars>
      </dgm:prSet>
      <dgm:spPr/>
    </dgm:pt>
    <dgm:pt modelId="{A1F501AD-BAD9-B148-9BB0-4B516CA3A720}" type="pres">
      <dgm:prSet presAssocID="{A537AE3B-98D0-DE44-A6A7-82644D6705DA}" presName="sibTrans" presStyleLbl="sibTrans2D1" presStyleIdx="0" presStyleCnt="3"/>
      <dgm:spPr/>
    </dgm:pt>
    <dgm:pt modelId="{DD6EEAC5-B430-3346-B8D8-01967B5CDAC7}" type="pres">
      <dgm:prSet presAssocID="{A537AE3B-98D0-DE44-A6A7-82644D6705DA}" presName="connectorText" presStyleLbl="sibTrans2D1" presStyleIdx="0" presStyleCnt="3"/>
      <dgm:spPr/>
    </dgm:pt>
    <dgm:pt modelId="{1A4A05F8-7601-7D4D-859C-BB84D91B258B}" type="pres">
      <dgm:prSet presAssocID="{B9B4DCC4-0693-234A-A555-E36F485F73A6}" presName="node" presStyleLbl="node1" presStyleIdx="1" presStyleCnt="3">
        <dgm:presLayoutVars>
          <dgm:bulletEnabled val="1"/>
        </dgm:presLayoutVars>
      </dgm:prSet>
      <dgm:spPr/>
    </dgm:pt>
    <dgm:pt modelId="{06990D64-211B-FE4F-A0E0-0080120CC41F}" type="pres">
      <dgm:prSet presAssocID="{15BBB812-1962-274F-B24D-2F54FC5D5752}" presName="sibTrans" presStyleLbl="sibTrans2D1" presStyleIdx="1" presStyleCnt="3"/>
      <dgm:spPr/>
    </dgm:pt>
    <dgm:pt modelId="{5F583CC5-8BEC-CA49-8A94-C4B2BA33D56D}" type="pres">
      <dgm:prSet presAssocID="{15BBB812-1962-274F-B24D-2F54FC5D5752}" presName="connectorText" presStyleLbl="sibTrans2D1" presStyleIdx="1" presStyleCnt="3"/>
      <dgm:spPr/>
    </dgm:pt>
    <dgm:pt modelId="{D142B6FB-0710-0341-A9D8-9D2451D04925}" type="pres">
      <dgm:prSet presAssocID="{D6953178-A850-A544-B4D7-A88F58233779}" presName="node" presStyleLbl="node1" presStyleIdx="2" presStyleCnt="3">
        <dgm:presLayoutVars>
          <dgm:bulletEnabled val="1"/>
        </dgm:presLayoutVars>
      </dgm:prSet>
      <dgm:spPr/>
    </dgm:pt>
    <dgm:pt modelId="{183CCEB7-B6C6-E141-96F9-E57B283234D7}" type="pres">
      <dgm:prSet presAssocID="{4FD8EC21-0079-B748-9094-B1194F5F256E}" presName="sibTrans" presStyleLbl="sibTrans2D1" presStyleIdx="2" presStyleCnt="3"/>
      <dgm:spPr/>
    </dgm:pt>
    <dgm:pt modelId="{5C79C0E9-405B-FA43-A6CE-CB17A4FA40CD}" type="pres">
      <dgm:prSet presAssocID="{4FD8EC21-0079-B748-9094-B1194F5F256E}" presName="connectorText" presStyleLbl="sibTrans2D1" presStyleIdx="2" presStyleCnt="3"/>
      <dgm:spPr/>
    </dgm:pt>
  </dgm:ptLst>
  <dgm:cxnLst>
    <dgm:cxn modelId="{16B72D10-B04A-CA43-8F7C-9D5881DACB1C}" type="presOf" srcId="{A537AE3B-98D0-DE44-A6A7-82644D6705DA}" destId="{A1F501AD-BAD9-B148-9BB0-4B516CA3A720}" srcOrd="0" destOrd="0" presId="urn:microsoft.com/office/officeart/2005/8/layout/cycle7"/>
    <dgm:cxn modelId="{5CC01724-9ED2-F140-AB42-32AFF6F0409A}" type="presOf" srcId="{15BBB812-1962-274F-B24D-2F54FC5D5752}" destId="{06990D64-211B-FE4F-A0E0-0080120CC41F}" srcOrd="0" destOrd="0" presId="urn:microsoft.com/office/officeart/2005/8/layout/cycle7"/>
    <dgm:cxn modelId="{16B8AD3E-DB6F-384A-98B5-2B1E800D9587}" srcId="{00557B6E-6BE0-404C-9990-42700087F971}" destId="{B9B4DCC4-0693-234A-A555-E36F485F73A6}" srcOrd="1" destOrd="0" parTransId="{DD114AFF-0FE5-624A-A0CF-0EC8D2493A0F}" sibTransId="{15BBB812-1962-274F-B24D-2F54FC5D5752}"/>
    <dgm:cxn modelId="{2E1C9050-7EF4-C04D-8020-D47A1D340FA1}" type="presOf" srcId="{00557B6E-6BE0-404C-9990-42700087F971}" destId="{2464C27C-C414-F245-9281-63BDCBA47DB3}" srcOrd="0" destOrd="0" presId="urn:microsoft.com/office/officeart/2005/8/layout/cycle7"/>
    <dgm:cxn modelId="{84B9106E-BC15-6642-B3E4-10B06996FB48}" type="presOf" srcId="{D6953178-A850-A544-B4D7-A88F58233779}" destId="{D142B6FB-0710-0341-A9D8-9D2451D04925}" srcOrd="0" destOrd="0" presId="urn:microsoft.com/office/officeart/2005/8/layout/cycle7"/>
    <dgm:cxn modelId="{34145671-758C-F44A-A021-4606AFCCD6A3}" type="presOf" srcId="{4FD8EC21-0079-B748-9094-B1194F5F256E}" destId="{183CCEB7-B6C6-E141-96F9-E57B283234D7}" srcOrd="0" destOrd="0" presId="urn:microsoft.com/office/officeart/2005/8/layout/cycle7"/>
    <dgm:cxn modelId="{7CF83573-1861-9D4A-9598-6412C7B7AA3D}" srcId="{00557B6E-6BE0-404C-9990-42700087F971}" destId="{D6953178-A850-A544-B4D7-A88F58233779}" srcOrd="2" destOrd="0" parTransId="{67801FAD-F681-BB4F-ACC0-5B0CC6383590}" sibTransId="{4FD8EC21-0079-B748-9094-B1194F5F256E}"/>
    <dgm:cxn modelId="{3108D081-6C28-8142-BDA8-18F6268BCF63}" type="presOf" srcId="{15BBB812-1962-274F-B24D-2F54FC5D5752}" destId="{5F583CC5-8BEC-CA49-8A94-C4B2BA33D56D}" srcOrd="1" destOrd="0" presId="urn:microsoft.com/office/officeart/2005/8/layout/cycle7"/>
    <dgm:cxn modelId="{37A6AF82-B621-4C48-9124-93A6D0199320}" type="presOf" srcId="{4FD8EC21-0079-B748-9094-B1194F5F256E}" destId="{5C79C0E9-405B-FA43-A6CE-CB17A4FA40CD}" srcOrd="1" destOrd="0" presId="urn:microsoft.com/office/officeart/2005/8/layout/cycle7"/>
    <dgm:cxn modelId="{5549B39A-9D49-A842-B6B0-06C11F5BD448}" srcId="{00557B6E-6BE0-404C-9990-42700087F971}" destId="{D01C5BB7-BD4B-044E-9376-71EA26B6E839}" srcOrd="0" destOrd="0" parTransId="{16702508-0CB4-2D4A-A000-00D95792CEAD}" sibTransId="{A537AE3B-98D0-DE44-A6A7-82644D6705DA}"/>
    <dgm:cxn modelId="{D5828BBF-181B-CB4A-8BA1-92D432CB9203}" type="presOf" srcId="{D01C5BB7-BD4B-044E-9376-71EA26B6E839}" destId="{B20D88B6-30BB-294C-AB30-26F1E007365D}" srcOrd="0" destOrd="0" presId="urn:microsoft.com/office/officeart/2005/8/layout/cycle7"/>
    <dgm:cxn modelId="{93FF41C9-DE28-3B4C-8195-1799E935B8DE}" type="presOf" srcId="{B9B4DCC4-0693-234A-A555-E36F485F73A6}" destId="{1A4A05F8-7601-7D4D-859C-BB84D91B258B}" srcOrd="0" destOrd="0" presId="urn:microsoft.com/office/officeart/2005/8/layout/cycle7"/>
    <dgm:cxn modelId="{0C4BD9FF-4B6C-A445-BA17-EF27511E1890}" type="presOf" srcId="{A537AE3B-98D0-DE44-A6A7-82644D6705DA}" destId="{DD6EEAC5-B430-3346-B8D8-01967B5CDAC7}" srcOrd="1" destOrd="0" presId="urn:microsoft.com/office/officeart/2005/8/layout/cycle7"/>
    <dgm:cxn modelId="{899B8485-C0E1-CE4C-A4EF-B3E76D5A7479}" type="presParOf" srcId="{2464C27C-C414-F245-9281-63BDCBA47DB3}" destId="{B20D88B6-30BB-294C-AB30-26F1E007365D}" srcOrd="0" destOrd="0" presId="urn:microsoft.com/office/officeart/2005/8/layout/cycle7"/>
    <dgm:cxn modelId="{A9D161E4-7A89-5448-B29C-2979B9D1F7E8}" type="presParOf" srcId="{2464C27C-C414-F245-9281-63BDCBA47DB3}" destId="{A1F501AD-BAD9-B148-9BB0-4B516CA3A720}" srcOrd="1" destOrd="0" presId="urn:microsoft.com/office/officeart/2005/8/layout/cycle7"/>
    <dgm:cxn modelId="{943756E4-D795-9F46-AA89-DFABED628E4D}" type="presParOf" srcId="{A1F501AD-BAD9-B148-9BB0-4B516CA3A720}" destId="{DD6EEAC5-B430-3346-B8D8-01967B5CDAC7}" srcOrd="0" destOrd="0" presId="urn:microsoft.com/office/officeart/2005/8/layout/cycle7"/>
    <dgm:cxn modelId="{4420BE2A-6FD2-FD41-9CBD-C48A71903E16}" type="presParOf" srcId="{2464C27C-C414-F245-9281-63BDCBA47DB3}" destId="{1A4A05F8-7601-7D4D-859C-BB84D91B258B}" srcOrd="2" destOrd="0" presId="urn:microsoft.com/office/officeart/2005/8/layout/cycle7"/>
    <dgm:cxn modelId="{CDF464AD-BB92-2943-B9E3-A3BB828FFCCE}" type="presParOf" srcId="{2464C27C-C414-F245-9281-63BDCBA47DB3}" destId="{06990D64-211B-FE4F-A0E0-0080120CC41F}" srcOrd="3" destOrd="0" presId="urn:microsoft.com/office/officeart/2005/8/layout/cycle7"/>
    <dgm:cxn modelId="{4688929A-B0DB-A445-B8A0-85FE32563DCB}" type="presParOf" srcId="{06990D64-211B-FE4F-A0E0-0080120CC41F}" destId="{5F583CC5-8BEC-CA49-8A94-C4B2BA33D56D}" srcOrd="0" destOrd="0" presId="urn:microsoft.com/office/officeart/2005/8/layout/cycle7"/>
    <dgm:cxn modelId="{37703FD0-3283-FE43-9B46-483CEAA687EB}" type="presParOf" srcId="{2464C27C-C414-F245-9281-63BDCBA47DB3}" destId="{D142B6FB-0710-0341-A9D8-9D2451D04925}" srcOrd="4" destOrd="0" presId="urn:microsoft.com/office/officeart/2005/8/layout/cycle7"/>
    <dgm:cxn modelId="{C112CC62-5A2F-CD41-B652-C9FE3B6CA65A}" type="presParOf" srcId="{2464C27C-C414-F245-9281-63BDCBA47DB3}" destId="{183CCEB7-B6C6-E141-96F9-E57B283234D7}" srcOrd="5" destOrd="0" presId="urn:microsoft.com/office/officeart/2005/8/layout/cycle7"/>
    <dgm:cxn modelId="{23FED2E3-662F-9E4B-8977-6ADD0F73EFCF}" type="presParOf" srcId="{183CCEB7-B6C6-E141-96F9-E57B283234D7}" destId="{5C79C0E9-405B-FA43-A6CE-CB17A4FA40CD}" srcOrd="0" destOrd="0" presId="urn:microsoft.com/office/officeart/2005/8/layout/cycle7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0B352CC-92C4-4CA7-90CA-4EA68C80C48A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2BF65CBE-D8FA-43AA-B271-5D5E62544CB9}">
      <dgm:prSet/>
      <dgm:spPr/>
      <dgm:t>
        <a:bodyPr/>
        <a:lstStyle/>
        <a:p>
          <a:r>
            <a:rPr lang="it-IT" dirty="0"/>
            <a:t>Donna di 64 anni</a:t>
          </a:r>
          <a:endParaRPr lang="en-US" dirty="0"/>
        </a:p>
      </dgm:t>
    </dgm:pt>
    <dgm:pt modelId="{7D584B7A-2463-4B0A-8809-EE48DB5508D9}" type="parTrans" cxnId="{26A19E3A-9A82-41C2-A795-73AFBDC0E78F}">
      <dgm:prSet/>
      <dgm:spPr/>
      <dgm:t>
        <a:bodyPr/>
        <a:lstStyle/>
        <a:p>
          <a:endParaRPr lang="en-US"/>
        </a:p>
      </dgm:t>
    </dgm:pt>
    <dgm:pt modelId="{FE073E40-9E8D-4B00-828B-52C83F9F2A79}" type="sibTrans" cxnId="{26A19E3A-9A82-41C2-A795-73AFBDC0E78F}">
      <dgm:prSet/>
      <dgm:spPr/>
      <dgm:t>
        <a:bodyPr/>
        <a:lstStyle/>
        <a:p>
          <a:endParaRPr lang="en-US"/>
        </a:p>
      </dgm:t>
    </dgm:pt>
    <dgm:pt modelId="{717FC460-83E9-4695-BFA6-B6A217264284}">
      <dgm:prSet/>
      <dgm:spPr/>
      <dgm:t>
        <a:bodyPr/>
        <a:lstStyle/>
        <a:p>
          <a:r>
            <a:rPr lang="it-IT"/>
            <a:t>Obesità dall’infanzia</a:t>
          </a:r>
          <a:endParaRPr lang="en-US"/>
        </a:p>
      </dgm:t>
    </dgm:pt>
    <dgm:pt modelId="{CCF4F778-7D84-456C-93D0-F89AF67BFEDD}" type="parTrans" cxnId="{E08ECD29-342E-4999-9B20-350B2C926AE6}">
      <dgm:prSet/>
      <dgm:spPr/>
      <dgm:t>
        <a:bodyPr/>
        <a:lstStyle/>
        <a:p>
          <a:endParaRPr lang="en-US"/>
        </a:p>
      </dgm:t>
    </dgm:pt>
    <dgm:pt modelId="{F87AA8D8-5B1A-41AD-9F4C-82FA5EED0B24}" type="sibTrans" cxnId="{E08ECD29-342E-4999-9B20-350B2C926AE6}">
      <dgm:prSet/>
      <dgm:spPr/>
      <dgm:t>
        <a:bodyPr/>
        <a:lstStyle/>
        <a:p>
          <a:endParaRPr lang="en-US"/>
        </a:p>
      </dgm:t>
    </dgm:pt>
    <dgm:pt modelId="{85AD69FD-238F-4279-BEAA-B45188079BFA}">
      <dgm:prSet/>
      <dgm:spPr/>
      <dgm:t>
        <a:bodyPr/>
        <a:lstStyle/>
        <a:p>
          <a:r>
            <a:rPr lang="it-IT"/>
            <a:t>IMC 41 Kg/m2</a:t>
          </a:r>
          <a:endParaRPr lang="en-US"/>
        </a:p>
      </dgm:t>
    </dgm:pt>
    <dgm:pt modelId="{A1AFD9A2-AACB-4089-AD0C-CF527B4FA6C0}" type="parTrans" cxnId="{CE5CF0D6-C3DC-4A01-AB9C-D32929645FBD}">
      <dgm:prSet/>
      <dgm:spPr/>
      <dgm:t>
        <a:bodyPr/>
        <a:lstStyle/>
        <a:p>
          <a:endParaRPr lang="en-US"/>
        </a:p>
      </dgm:t>
    </dgm:pt>
    <dgm:pt modelId="{EEA9920C-2B9C-4EAE-917E-96C0C54B6763}" type="sibTrans" cxnId="{CE5CF0D6-C3DC-4A01-AB9C-D32929645FBD}">
      <dgm:prSet/>
      <dgm:spPr/>
      <dgm:t>
        <a:bodyPr/>
        <a:lstStyle/>
        <a:p>
          <a:endParaRPr lang="en-US"/>
        </a:p>
      </dgm:t>
    </dgm:pt>
    <dgm:pt modelId="{69D570D6-CAC9-454B-BE58-CE43FE7867E8}">
      <dgm:prSet/>
      <dgm:spPr/>
      <dgm:t>
        <a:bodyPr/>
        <a:lstStyle/>
        <a:p>
          <a:r>
            <a:rPr lang="it-IT"/>
            <a:t>Ipercolesterolemia e ipotiroidismo secondario a tiroidectomia</a:t>
          </a:r>
          <a:endParaRPr lang="en-US"/>
        </a:p>
      </dgm:t>
    </dgm:pt>
    <dgm:pt modelId="{D00A1F39-89AA-4B00-95CB-705AE458DA0E}" type="parTrans" cxnId="{72D9DD28-4201-4027-A6E1-100C59DE2BDE}">
      <dgm:prSet/>
      <dgm:spPr/>
      <dgm:t>
        <a:bodyPr/>
        <a:lstStyle/>
        <a:p>
          <a:endParaRPr lang="en-US"/>
        </a:p>
      </dgm:t>
    </dgm:pt>
    <dgm:pt modelId="{AA677F8A-BCC6-4362-AD1D-49030DF21FA6}" type="sibTrans" cxnId="{72D9DD28-4201-4027-A6E1-100C59DE2BDE}">
      <dgm:prSet/>
      <dgm:spPr/>
      <dgm:t>
        <a:bodyPr/>
        <a:lstStyle/>
        <a:p>
          <a:endParaRPr lang="en-US"/>
        </a:p>
      </dgm:t>
    </dgm:pt>
    <dgm:pt modelId="{65CAB4A9-BACA-4EA6-A720-3C15B8A09C76}">
      <dgm:prSet/>
      <dgm:spPr/>
      <dgm:t>
        <a:bodyPr/>
        <a:lstStyle/>
        <a:p>
          <a:r>
            <a:rPr lang="it-IT"/>
            <a:t>Intervento di one anastomosis gastric bypass</a:t>
          </a:r>
          <a:endParaRPr lang="en-US"/>
        </a:p>
      </dgm:t>
    </dgm:pt>
    <dgm:pt modelId="{48EEBAD5-9C59-4CF5-A61F-D779A72CB36B}" type="parTrans" cxnId="{289DFE0E-E629-477E-9DCA-7722439DDE0A}">
      <dgm:prSet/>
      <dgm:spPr/>
      <dgm:t>
        <a:bodyPr/>
        <a:lstStyle/>
        <a:p>
          <a:endParaRPr lang="en-US"/>
        </a:p>
      </dgm:t>
    </dgm:pt>
    <dgm:pt modelId="{232FD6A1-3DE6-4B32-9120-9B54F136E3CC}" type="sibTrans" cxnId="{289DFE0E-E629-477E-9DCA-7722439DDE0A}">
      <dgm:prSet/>
      <dgm:spPr/>
      <dgm:t>
        <a:bodyPr/>
        <a:lstStyle/>
        <a:p>
          <a:endParaRPr lang="en-US"/>
        </a:p>
      </dgm:t>
    </dgm:pt>
    <dgm:pt modelId="{27A48DF4-8105-2A47-828B-46045E03E467}" type="pres">
      <dgm:prSet presAssocID="{B0B352CC-92C4-4CA7-90CA-4EA68C80C48A}" presName="vert0" presStyleCnt="0">
        <dgm:presLayoutVars>
          <dgm:dir/>
          <dgm:animOne val="branch"/>
          <dgm:animLvl val="lvl"/>
        </dgm:presLayoutVars>
      </dgm:prSet>
      <dgm:spPr/>
    </dgm:pt>
    <dgm:pt modelId="{3A397B59-5376-8747-846A-7D7FE07A70D2}" type="pres">
      <dgm:prSet presAssocID="{2BF65CBE-D8FA-43AA-B271-5D5E62544CB9}" presName="thickLine" presStyleLbl="alignNode1" presStyleIdx="0" presStyleCnt="5"/>
      <dgm:spPr/>
    </dgm:pt>
    <dgm:pt modelId="{0F9BD6E1-CCF3-1548-AD27-8111211F3FC9}" type="pres">
      <dgm:prSet presAssocID="{2BF65CBE-D8FA-43AA-B271-5D5E62544CB9}" presName="horz1" presStyleCnt="0"/>
      <dgm:spPr/>
    </dgm:pt>
    <dgm:pt modelId="{9FA28239-5166-3D4F-A039-DF7843816E0B}" type="pres">
      <dgm:prSet presAssocID="{2BF65CBE-D8FA-43AA-B271-5D5E62544CB9}" presName="tx1" presStyleLbl="revTx" presStyleIdx="0" presStyleCnt="5"/>
      <dgm:spPr/>
    </dgm:pt>
    <dgm:pt modelId="{69189A93-6929-2045-A6B7-A3660B449834}" type="pres">
      <dgm:prSet presAssocID="{2BF65CBE-D8FA-43AA-B271-5D5E62544CB9}" presName="vert1" presStyleCnt="0"/>
      <dgm:spPr/>
    </dgm:pt>
    <dgm:pt modelId="{4CC6C9BA-B8C6-9E4F-9E5D-3D0F966F4B18}" type="pres">
      <dgm:prSet presAssocID="{717FC460-83E9-4695-BFA6-B6A217264284}" presName="thickLine" presStyleLbl="alignNode1" presStyleIdx="1" presStyleCnt="5"/>
      <dgm:spPr/>
    </dgm:pt>
    <dgm:pt modelId="{D17B376F-E24D-674E-9095-6E7C6458B007}" type="pres">
      <dgm:prSet presAssocID="{717FC460-83E9-4695-BFA6-B6A217264284}" presName="horz1" presStyleCnt="0"/>
      <dgm:spPr/>
    </dgm:pt>
    <dgm:pt modelId="{F1054FAE-DE7E-FA4E-8424-E31C68E26D43}" type="pres">
      <dgm:prSet presAssocID="{717FC460-83E9-4695-BFA6-B6A217264284}" presName="tx1" presStyleLbl="revTx" presStyleIdx="1" presStyleCnt="5"/>
      <dgm:spPr/>
    </dgm:pt>
    <dgm:pt modelId="{A0191180-960B-844E-AF8B-872E6FDACF38}" type="pres">
      <dgm:prSet presAssocID="{717FC460-83E9-4695-BFA6-B6A217264284}" presName="vert1" presStyleCnt="0"/>
      <dgm:spPr/>
    </dgm:pt>
    <dgm:pt modelId="{47984CE6-2B98-AC41-9DE9-7E3AB8DD5712}" type="pres">
      <dgm:prSet presAssocID="{85AD69FD-238F-4279-BEAA-B45188079BFA}" presName="thickLine" presStyleLbl="alignNode1" presStyleIdx="2" presStyleCnt="5"/>
      <dgm:spPr/>
    </dgm:pt>
    <dgm:pt modelId="{FEE434EC-9D68-2448-A5C8-5706464F24A0}" type="pres">
      <dgm:prSet presAssocID="{85AD69FD-238F-4279-BEAA-B45188079BFA}" presName="horz1" presStyleCnt="0"/>
      <dgm:spPr/>
    </dgm:pt>
    <dgm:pt modelId="{C9B48DDC-EDBC-1C4B-81F3-ED1066B49D65}" type="pres">
      <dgm:prSet presAssocID="{85AD69FD-238F-4279-BEAA-B45188079BFA}" presName="tx1" presStyleLbl="revTx" presStyleIdx="2" presStyleCnt="5"/>
      <dgm:spPr/>
    </dgm:pt>
    <dgm:pt modelId="{B058235C-878E-D849-A3F4-FF2196EB466A}" type="pres">
      <dgm:prSet presAssocID="{85AD69FD-238F-4279-BEAA-B45188079BFA}" presName="vert1" presStyleCnt="0"/>
      <dgm:spPr/>
    </dgm:pt>
    <dgm:pt modelId="{17D2CD66-96DB-DC40-AB1B-D3AC3E7D1524}" type="pres">
      <dgm:prSet presAssocID="{69D570D6-CAC9-454B-BE58-CE43FE7867E8}" presName="thickLine" presStyleLbl="alignNode1" presStyleIdx="3" presStyleCnt="5"/>
      <dgm:spPr/>
    </dgm:pt>
    <dgm:pt modelId="{4AA775BC-1F0C-F447-950E-E21DFEA53C71}" type="pres">
      <dgm:prSet presAssocID="{69D570D6-CAC9-454B-BE58-CE43FE7867E8}" presName="horz1" presStyleCnt="0"/>
      <dgm:spPr/>
    </dgm:pt>
    <dgm:pt modelId="{DD32AEB9-C19B-A840-A9B0-A57AC05ED17A}" type="pres">
      <dgm:prSet presAssocID="{69D570D6-CAC9-454B-BE58-CE43FE7867E8}" presName="tx1" presStyleLbl="revTx" presStyleIdx="3" presStyleCnt="5"/>
      <dgm:spPr/>
    </dgm:pt>
    <dgm:pt modelId="{17F28AA7-4E6A-D848-B77F-045A0757CF0F}" type="pres">
      <dgm:prSet presAssocID="{69D570D6-CAC9-454B-BE58-CE43FE7867E8}" presName="vert1" presStyleCnt="0"/>
      <dgm:spPr/>
    </dgm:pt>
    <dgm:pt modelId="{C5D8E5D8-6167-D844-B5F1-A1F52B489324}" type="pres">
      <dgm:prSet presAssocID="{65CAB4A9-BACA-4EA6-A720-3C15B8A09C76}" presName="thickLine" presStyleLbl="alignNode1" presStyleIdx="4" presStyleCnt="5"/>
      <dgm:spPr/>
    </dgm:pt>
    <dgm:pt modelId="{5C5DE54A-2636-DA4D-BBD8-69BFA0429802}" type="pres">
      <dgm:prSet presAssocID="{65CAB4A9-BACA-4EA6-A720-3C15B8A09C76}" presName="horz1" presStyleCnt="0"/>
      <dgm:spPr/>
    </dgm:pt>
    <dgm:pt modelId="{FE7A177F-BAF4-7B4E-8C15-67B58D16A485}" type="pres">
      <dgm:prSet presAssocID="{65CAB4A9-BACA-4EA6-A720-3C15B8A09C76}" presName="tx1" presStyleLbl="revTx" presStyleIdx="4" presStyleCnt="5"/>
      <dgm:spPr/>
    </dgm:pt>
    <dgm:pt modelId="{7426F7C5-3856-4841-802B-70E5B847A46E}" type="pres">
      <dgm:prSet presAssocID="{65CAB4A9-BACA-4EA6-A720-3C15B8A09C76}" presName="vert1" presStyleCnt="0"/>
      <dgm:spPr/>
    </dgm:pt>
  </dgm:ptLst>
  <dgm:cxnLst>
    <dgm:cxn modelId="{54D3E502-E1E1-204C-A1D9-5D2FBABB976B}" type="presOf" srcId="{2BF65CBE-D8FA-43AA-B271-5D5E62544CB9}" destId="{9FA28239-5166-3D4F-A039-DF7843816E0B}" srcOrd="0" destOrd="0" presId="urn:microsoft.com/office/officeart/2008/layout/LinedList"/>
    <dgm:cxn modelId="{289DFE0E-E629-477E-9DCA-7722439DDE0A}" srcId="{B0B352CC-92C4-4CA7-90CA-4EA68C80C48A}" destId="{65CAB4A9-BACA-4EA6-A720-3C15B8A09C76}" srcOrd="4" destOrd="0" parTransId="{48EEBAD5-9C59-4CF5-A61F-D779A72CB36B}" sibTransId="{232FD6A1-3DE6-4B32-9120-9B54F136E3CC}"/>
    <dgm:cxn modelId="{AFF0621C-B72D-BB43-ABF2-6D4B85182AEA}" type="presOf" srcId="{717FC460-83E9-4695-BFA6-B6A217264284}" destId="{F1054FAE-DE7E-FA4E-8424-E31C68E26D43}" srcOrd="0" destOrd="0" presId="urn:microsoft.com/office/officeart/2008/layout/LinedList"/>
    <dgm:cxn modelId="{7C490024-25E6-4F45-8E22-5886FF80801F}" type="presOf" srcId="{69D570D6-CAC9-454B-BE58-CE43FE7867E8}" destId="{DD32AEB9-C19B-A840-A9B0-A57AC05ED17A}" srcOrd="0" destOrd="0" presId="urn:microsoft.com/office/officeart/2008/layout/LinedList"/>
    <dgm:cxn modelId="{72D9DD28-4201-4027-A6E1-100C59DE2BDE}" srcId="{B0B352CC-92C4-4CA7-90CA-4EA68C80C48A}" destId="{69D570D6-CAC9-454B-BE58-CE43FE7867E8}" srcOrd="3" destOrd="0" parTransId="{D00A1F39-89AA-4B00-95CB-705AE458DA0E}" sibTransId="{AA677F8A-BCC6-4362-AD1D-49030DF21FA6}"/>
    <dgm:cxn modelId="{E08ECD29-342E-4999-9B20-350B2C926AE6}" srcId="{B0B352CC-92C4-4CA7-90CA-4EA68C80C48A}" destId="{717FC460-83E9-4695-BFA6-B6A217264284}" srcOrd="1" destOrd="0" parTransId="{CCF4F778-7D84-456C-93D0-F89AF67BFEDD}" sibTransId="{F87AA8D8-5B1A-41AD-9F4C-82FA5EED0B24}"/>
    <dgm:cxn modelId="{AA2B7335-C720-5646-8188-54AC548CFC29}" type="presOf" srcId="{B0B352CC-92C4-4CA7-90CA-4EA68C80C48A}" destId="{27A48DF4-8105-2A47-828B-46045E03E467}" srcOrd="0" destOrd="0" presId="urn:microsoft.com/office/officeart/2008/layout/LinedList"/>
    <dgm:cxn modelId="{26A19E3A-9A82-41C2-A795-73AFBDC0E78F}" srcId="{B0B352CC-92C4-4CA7-90CA-4EA68C80C48A}" destId="{2BF65CBE-D8FA-43AA-B271-5D5E62544CB9}" srcOrd="0" destOrd="0" parTransId="{7D584B7A-2463-4B0A-8809-EE48DB5508D9}" sibTransId="{FE073E40-9E8D-4B00-828B-52C83F9F2A79}"/>
    <dgm:cxn modelId="{DE7EBA7D-EDFF-E845-A4DA-FC98CD9903C5}" type="presOf" srcId="{65CAB4A9-BACA-4EA6-A720-3C15B8A09C76}" destId="{FE7A177F-BAF4-7B4E-8C15-67B58D16A485}" srcOrd="0" destOrd="0" presId="urn:microsoft.com/office/officeart/2008/layout/LinedList"/>
    <dgm:cxn modelId="{CE5CF0D6-C3DC-4A01-AB9C-D32929645FBD}" srcId="{B0B352CC-92C4-4CA7-90CA-4EA68C80C48A}" destId="{85AD69FD-238F-4279-BEAA-B45188079BFA}" srcOrd="2" destOrd="0" parTransId="{A1AFD9A2-AACB-4089-AD0C-CF527B4FA6C0}" sibTransId="{EEA9920C-2B9C-4EAE-917E-96C0C54B6763}"/>
    <dgm:cxn modelId="{C83090EF-5E64-7849-A95D-6B76165F5808}" type="presOf" srcId="{85AD69FD-238F-4279-BEAA-B45188079BFA}" destId="{C9B48DDC-EDBC-1C4B-81F3-ED1066B49D65}" srcOrd="0" destOrd="0" presId="urn:microsoft.com/office/officeart/2008/layout/LinedList"/>
    <dgm:cxn modelId="{C53F4403-4CB5-7F44-ACB9-214B0ED449BD}" type="presParOf" srcId="{27A48DF4-8105-2A47-828B-46045E03E467}" destId="{3A397B59-5376-8747-846A-7D7FE07A70D2}" srcOrd="0" destOrd="0" presId="urn:microsoft.com/office/officeart/2008/layout/LinedList"/>
    <dgm:cxn modelId="{FB123921-BDAB-704C-BD1B-459E6CCBCCF4}" type="presParOf" srcId="{27A48DF4-8105-2A47-828B-46045E03E467}" destId="{0F9BD6E1-CCF3-1548-AD27-8111211F3FC9}" srcOrd="1" destOrd="0" presId="urn:microsoft.com/office/officeart/2008/layout/LinedList"/>
    <dgm:cxn modelId="{A7E3C979-AB7C-E849-BAAD-219B972437AE}" type="presParOf" srcId="{0F9BD6E1-CCF3-1548-AD27-8111211F3FC9}" destId="{9FA28239-5166-3D4F-A039-DF7843816E0B}" srcOrd="0" destOrd="0" presId="urn:microsoft.com/office/officeart/2008/layout/LinedList"/>
    <dgm:cxn modelId="{33B8610D-9253-484A-8C51-5AF8F4564B23}" type="presParOf" srcId="{0F9BD6E1-CCF3-1548-AD27-8111211F3FC9}" destId="{69189A93-6929-2045-A6B7-A3660B449834}" srcOrd="1" destOrd="0" presId="urn:microsoft.com/office/officeart/2008/layout/LinedList"/>
    <dgm:cxn modelId="{C037B105-306C-E143-B2FB-5265A2CDAED4}" type="presParOf" srcId="{27A48DF4-8105-2A47-828B-46045E03E467}" destId="{4CC6C9BA-B8C6-9E4F-9E5D-3D0F966F4B18}" srcOrd="2" destOrd="0" presId="urn:microsoft.com/office/officeart/2008/layout/LinedList"/>
    <dgm:cxn modelId="{8D1179E1-DF3E-C940-B299-E6340BA85CE4}" type="presParOf" srcId="{27A48DF4-8105-2A47-828B-46045E03E467}" destId="{D17B376F-E24D-674E-9095-6E7C6458B007}" srcOrd="3" destOrd="0" presId="urn:microsoft.com/office/officeart/2008/layout/LinedList"/>
    <dgm:cxn modelId="{803F7DCE-2E7C-0247-B525-2845556C90A8}" type="presParOf" srcId="{D17B376F-E24D-674E-9095-6E7C6458B007}" destId="{F1054FAE-DE7E-FA4E-8424-E31C68E26D43}" srcOrd="0" destOrd="0" presId="urn:microsoft.com/office/officeart/2008/layout/LinedList"/>
    <dgm:cxn modelId="{F4D511A1-4196-D34B-A1AB-1A12A9F929F1}" type="presParOf" srcId="{D17B376F-E24D-674E-9095-6E7C6458B007}" destId="{A0191180-960B-844E-AF8B-872E6FDACF38}" srcOrd="1" destOrd="0" presId="urn:microsoft.com/office/officeart/2008/layout/LinedList"/>
    <dgm:cxn modelId="{0FB3483A-C435-AE46-AB66-9495CFFF712D}" type="presParOf" srcId="{27A48DF4-8105-2A47-828B-46045E03E467}" destId="{47984CE6-2B98-AC41-9DE9-7E3AB8DD5712}" srcOrd="4" destOrd="0" presId="urn:microsoft.com/office/officeart/2008/layout/LinedList"/>
    <dgm:cxn modelId="{C7D1645D-1BF0-9848-A7E9-DB2CA2E009AF}" type="presParOf" srcId="{27A48DF4-8105-2A47-828B-46045E03E467}" destId="{FEE434EC-9D68-2448-A5C8-5706464F24A0}" srcOrd="5" destOrd="0" presId="urn:microsoft.com/office/officeart/2008/layout/LinedList"/>
    <dgm:cxn modelId="{404EE1DC-362E-6740-86AF-76F00CDA2DF9}" type="presParOf" srcId="{FEE434EC-9D68-2448-A5C8-5706464F24A0}" destId="{C9B48DDC-EDBC-1C4B-81F3-ED1066B49D65}" srcOrd="0" destOrd="0" presId="urn:microsoft.com/office/officeart/2008/layout/LinedList"/>
    <dgm:cxn modelId="{304CBFF1-C8D3-DA4D-9771-8742757B5FA1}" type="presParOf" srcId="{FEE434EC-9D68-2448-A5C8-5706464F24A0}" destId="{B058235C-878E-D849-A3F4-FF2196EB466A}" srcOrd="1" destOrd="0" presId="urn:microsoft.com/office/officeart/2008/layout/LinedList"/>
    <dgm:cxn modelId="{1FAB334B-B8EC-BF4D-BABA-49B51347A8D7}" type="presParOf" srcId="{27A48DF4-8105-2A47-828B-46045E03E467}" destId="{17D2CD66-96DB-DC40-AB1B-D3AC3E7D1524}" srcOrd="6" destOrd="0" presId="urn:microsoft.com/office/officeart/2008/layout/LinedList"/>
    <dgm:cxn modelId="{16812FE2-3D33-784A-AF42-2F890C3469B9}" type="presParOf" srcId="{27A48DF4-8105-2A47-828B-46045E03E467}" destId="{4AA775BC-1F0C-F447-950E-E21DFEA53C71}" srcOrd="7" destOrd="0" presId="urn:microsoft.com/office/officeart/2008/layout/LinedList"/>
    <dgm:cxn modelId="{4864E10B-A6CE-2041-A93C-D8C30B132C73}" type="presParOf" srcId="{4AA775BC-1F0C-F447-950E-E21DFEA53C71}" destId="{DD32AEB9-C19B-A840-A9B0-A57AC05ED17A}" srcOrd="0" destOrd="0" presId="urn:microsoft.com/office/officeart/2008/layout/LinedList"/>
    <dgm:cxn modelId="{9B00A8BA-DB49-1E44-8FF1-BF9C74261884}" type="presParOf" srcId="{4AA775BC-1F0C-F447-950E-E21DFEA53C71}" destId="{17F28AA7-4E6A-D848-B77F-045A0757CF0F}" srcOrd="1" destOrd="0" presId="urn:microsoft.com/office/officeart/2008/layout/LinedList"/>
    <dgm:cxn modelId="{8EC7829A-80E2-534E-86AE-3D6FC094AF9D}" type="presParOf" srcId="{27A48DF4-8105-2A47-828B-46045E03E467}" destId="{C5D8E5D8-6167-D844-B5F1-A1F52B489324}" srcOrd="8" destOrd="0" presId="urn:microsoft.com/office/officeart/2008/layout/LinedList"/>
    <dgm:cxn modelId="{BC85055D-A591-D844-9134-5AD7044A8710}" type="presParOf" srcId="{27A48DF4-8105-2A47-828B-46045E03E467}" destId="{5C5DE54A-2636-DA4D-BBD8-69BFA0429802}" srcOrd="9" destOrd="0" presId="urn:microsoft.com/office/officeart/2008/layout/LinedList"/>
    <dgm:cxn modelId="{0E6F73D2-158B-5D43-B92E-E07339E1A83E}" type="presParOf" srcId="{5C5DE54A-2636-DA4D-BBD8-69BFA0429802}" destId="{FE7A177F-BAF4-7B4E-8C15-67B58D16A485}" srcOrd="0" destOrd="0" presId="urn:microsoft.com/office/officeart/2008/layout/LinedList"/>
    <dgm:cxn modelId="{019844E3-A84A-1149-8BFF-14D50F6192E7}" type="presParOf" srcId="{5C5DE54A-2636-DA4D-BBD8-69BFA0429802}" destId="{7426F7C5-3856-4841-802B-70E5B847A46E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46E18D4B-F614-44C9-AB25-7037CCEF606E}" type="doc">
      <dgm:prSet loTypeId="urn:microsoft.com/office/officeart/2018/2/layout/IconLabelList" loCatId="icon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3A9E7E8-3DDA-4BA8-80F9-244ED3786A4E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it-IT" sz="1800" dirty="0"/>
            <a:t>Rapido calo di peso:  </a:t>
          </a:r>
        </a:p>
        <a:p>
          <a:pPr>
            <a:lnSpc>
              <a:spcPct val="100000"/>
            </a:lnSpc>
          </a:pPr>
          <a:r>
            <a:rPr lang="it-IT" sz="1800" dirty="0"/>
            <a:t> IMC di </a:t>
          </a:r>
          <a:r>
            <a:rPr lang="it-IT" sz="1800" b="1" dirty="0"/>
            <a:t>41 kg/m^2 </a:t>
          </a:r>
        </a:p>
        <a:p>
          <a:pPr>
            <a:lnSpc>
              <a:spcPct val="100000"/>
            </a:lnSpc>
          </a:pPr>
          <a:r>
            <a:rPr lang="it-IT" sz="1800" b="0" dirty="0"/>
            <a:t>a</a:t>
          </a:r>
        </a:p>
        <a:p>
          <a:pPr>
            <a:lnSpc>
              <a:spcPct val="100000"/>
            </a:lnSpc>
          </a:pPr>
          <a:r>
            <a:rPr lang="it-IT" sz="1800" dirty="0"/>
            <a:t>IMC di </a:t>
          </a:r>
          <a:r>
            <a:rPr lang="it-IT" sz="1800" b="1" dirty="0"/>
            <a:t>18 kg/m^2 </a:t>
          </a:r>
        </a:p>
        <a:p>
          <a:pPr>
            <a:lnSpc>
              <a:spcPct val="100000"/>
            </a:lnSpc>
          </a:pPr>
          <a:r>
            <a:rPr lang="it-IT" sz="1800" dirty="0"/>
            <a:t>in meno di un anno.</a:t>
          </a:r>
          <a:endParaRPr lang="en-US" sz="1800" dirty="0"/>
        </a:p>
      </dgm:t>
    </dgm:pt>
    <dgm:pt modelId="{98BA9517-A1EE-41D4-8A37-420983189F15}" type="parTrans" cxnId="{AAC23F00-E9E8-4F44-B768-29C31A50AA99}">
      <dgm:prSet/>
      <dgm:spPr/>
      <dgm:t>
        <a:bodyPr/>
        <a:lstStyle/>
        <a:p>
          <a:endParaRPr lang="en-US"/>
        </a:p>
      </dgm:t>
    </dgm:pt>
    <dgm:pt modelId="{43B0A4CA-BF5B-4CAD-AB01-D92A7B5EB7E2}" type="sibTrans" cxnId="{AAC23F00-E9E8-4F44-B768-29C31A50AA99}">
      <dgm:prSet/>
      <dgm:spPr/>
      <dgm:t>
        <a:bodyPr/>
        <a:lstStyle/>
        <a:p>
          <a:endParaRPr lang="en-US"/>
        </a:p>
      </dgm:t>
    </dgm:pt>
    <dgm:pt modelId="{D12DBF65-25CC-4F05-83EE-BF0A40E6B672}">
      <dgm:prSet custT="1"/>
      <dgm:spPr/>
      <dgm:t>
        <a:bodyPr/>
        <a:lstStyle/>
        <a:p>
          <a:pPr algn="ctr">
            <a:lnSpc>
              <a:spcPct val="100000"/>
            </a:lnSpc>
          </a:pPr>
          <a:r>
            <a:rPr lang="it-IT" sz="1800" dirty="0"/>
            <a:t>Depressione</a:t>
          </a:r>
        </a:p>
        <a:p>
          <a:pPr algn="ctr">
            <a:lnSpc>
              <a:spcPct val="100000"/>
            </a:lnSpc>
          </a:pPr>
          <a:r>
            <a:rPr lang="it-IT" sz="1800" dirty="0"/>
            <a:t>Ansia</a:t>
          </a:r>
        </a:p>
        <a:p>
          <a:pPr algn="ctr">
            <a:lnSpc>
              <a:spcPct val="100000"/>
            </a:lnSpc>
          </a:pPr>
          <a:r>
            <a:rPr lang="it-IT" sz="1800" dirty="0"/>
            <a:t>Disforia. </a:t>
          </a:r>
        </a:p>
        <a:p>
          <a:pPr algn="ctr">
            <a:lnSpc>
              <a:spcPct val="100000"/>
            </a:lnSpc>
          </a:pPr>
          <a:r>
            <a:rPr lang="it-IT" sz="1800" dirty="0"/>
            <a:t>Deficit memoria a breve termine</a:t>
          </a:r>
        </a:p>
        <a:p>
          <a:pPr algn="ctr">
            <a:lnSpc>
              <a:spcPct val="100000"/>
            </a:lnSpc>
          </a:pPr>
          <a:r>
            <a:rPr lang="it-IT" sz="1800" dirty="0"/>
            <a:t>Difficoltà nella risoluzione di problemi e nella pianificazione delle attività quotidiane. </a:t>
          </a:r>
          <a:endParaRPr lang="en-US" sz="1800" dirty="0"/>
        </a:p>
      </dgm:t>
    </dgm:pt>
    <dgm:pt modelId="{B94120B3-33B0-4D77-B807-76992F258726}" type="parTrans" cxnId="{08E9DBBD-2163-497E-93D1-1407ABDF0A7E}">
      <dgm:prSet/>
      <dgm:spPr/>
      <dgm:t>
        <a:bodyPr/>
        <a:lstStyle/>
        <a:p>
          <a:endParaRPr lang="en-US"/>
        </a:p>
      </dgm:t>
    </dgm:pt>
    <dgm:pt modelId="{B8DBBE47-085A-4B60-A7C3-2CD80086916F}" type="sibTrans" cxnId="{08E9DBBD-2163-497E-93D1-1407ABDF0A7E}">
      <dgm:prSet/>
      <dgm:spPr/>
      <dgm:t>
        <a:bodyPr/>
        <a:lstStyle/>
        <a:p>
          <a:endParaRPr lang="en-US"/>
        </a:p>
      </dgm:t>
    </dgm:pt>
    <dgm:pt modelId="{B5EFECF5-0AF1-43F6-8F4F-A66903AF3861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it-IT" sz="1800" dirty="0"/>
            <a:t>- Comportamento alimentare di tipo restrittivo</a:t>
          </a:r>
        </a:p>
        <a:p>
          <a:pPr>
            <a:lnSpc>
              <a:spcPct val="100000"/>
            </a:lnSpc>
          </a:pPr>
          <a:r>
            <a:rPr lang="it-IT" sz="1800" dirty="0"/>
            <a:t>- Fissazione sulla qualità degli alimenti</a:t>
          </a:r>
        </a:p>
        <a:p>
          <a:pPr>
            <a:lnSpc>
              <a:spcPct val="100000"/>
            </a:lnSpc>
          </a:pPr>
          <a:r>
            <a:rPr lang="it-IT" sz="1800" dirty="0"/>
            <a:t>- Disfagia funzionale.</a:t>
          </a:r>
          <a:endParaRPr lang="en-US" sz="1800" dirty="0"/>
        </a:p>
      </dgm:t>
    </dgm:pt>
    <dgm:pt modelId="{B59BA089-A22D-4B63-B24F-D272CC965D43}" type="parTrans" cxnId="{3928A681-A152-47A1-BF36-0B59749FA36F}">
      <dgm:prSet/>
      <dgm:spPr/>
      <dgm:t>
        <a:bodyPr/>
        <a:lstStyle/>
        <a:p>
          <a:endParaRPr lang="en-US"/>
        </a:p>
      </dgm:t>
    </dgm:pt>
    <dgm:pt modelId="{064A7281-FED7-44E1-907A-63C7127E98AC}" type="sibTrans" cxnId="{3928A681-A152-47A1-BF36-0B59749FA36F}">
      <dgm:prSet/>
      <dgm:spPr/>
      <dgm:t>
        <a:bodyPr/>
        <a:lstStyle/>
        <a:p>
          <a:endParaRPr lang="en-US"/>
        </a:p>
      </dgm:t>
    </dgm:pt>
    <dgm:pt modelId="{5A395FD4-9BFA-45BC-999F-DB6051A548DD}" type="pres">
      <dgm:prSet presAssocID="{46E18D4B-F614-44C9-AB25-7037CCEF606E}" presName="root" presStyleCnt="0">
        <dgm:presLayoutVars>
          <dgm:dir/>
          <dgm:resizeHandles val="exact"/>
        </dgm:presLayoutVars>
      </dgm:prSet>
      <dgm:spPr/>
    </dgm:pt>
    <dgm:pt modelId="{CB2BC0EC-4797-4152-8680-25413F3A52A1}" type="pres">
      <dgm:prSet presAssocID="{93A9E7E8-3DDA-4BA8-80F9-244ED3786A4E}" presName="compNode" presStyleCnt="0"/>
      <dgm:spPr/>
    </dgm:pt>
    <dgm:pt modelId="{C5A86D45-5517-44C0-9BD3-AE058E4D8668}" type="pres">
      <dgm:prSet presAssocID="{93A9E7E8-3DDA-4BA8-80F9-244ED3786A4E}" presName="iconRect" presStyleLbl="node1" presStyleIdx="0" presStyleCnt="3" custScaleX="222222" custScaleY="218290" custLinFactNeighborX="-74334" custLinFactNeighborY="-21061"/>
      <dgm:spPr>
        <a:blipFill rotWithShape="1"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</dgm:spPr>
    </dgm:pt>
    <dgm:pt modelId="{5C8B9CEA-012B-4546-8A02-93B8714D1FFC}" type="pres">
      <dgm:prSet presAssocID="{93A9E7E8-3DDA-4BA8-80F9-244ED3786A4E}" presName="spaceRect" presStyleCnt="0"/>
      <dgm:spPr/>
    </dgm:pt>
    <dgm:pt modelId="{AF89A847-DC6E-4FD3-B42E-9E6ABF6238C4}" type="pres">
      <dgm:prSet presAssocID="{93A9E7E8-3DDA-4BA8-80F9-244ED3786A4E}" presName="textRect" presStyleLbl="revTx" presStyleIdx="0" presStyleCnt="3" custScaleX="200472" custScaleY="116751" custLinFactNeighborX="-31248" custLinFactNeighborY="-7607">
        <dgm:presLayoutVars>
          <dgm:chMax val="1"/>
          <dgm:chPref val="1"/>
        </dgm:presLayoutVars>
      </dgm:prSet>
      <dgm:spPr/>
    </dgm:pt>
    <dgm:pt modelId="{35FC037B-0A60-404B-8708-D7D18D3EA22E}" type="pres">
      <dgm:prSet presAssocID="{43B0A4CA-BF5B-4CAD-AB01-D92A7B5EB7E2}" presName="sibTrans" presStyleCnt="0"/>
      <dgm:spPr/>
    </dgm:pt>
    <dgm:pt modelId="{6E11CCBC-87BB-42CF-8139-254A5AEADCF1}" type="pres">
      <dgm:prSet presAssocID="{D12DBF65-25CC-4F05-83EE-BF0A40E6B672}" presName="compNode" presStyleCnt="0"/>
      <dgm:spPr/>
    </dgm:pt>
    <dgm:pt modelId="{3F62CD0D-8AC2-44EB-9916-1902280E5FC0}" type="pres">
      <dgm:prSet presAssocID="{D12DBF65-25CC-4F05-83EE-BF0A40E6B672}" presName="iconRect" presStyleLbl="node1" presStyleIdx="1" presStyleCnt="3" custScaleX="179641" custScaleY="195498" custLinFactNeighborX="-62291" custLinFactNeighborY="16558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Brain in head"/>
        </a:ext>
      </dgm:extLst>
    </dgm:pt>
    <dgm:pt modelId="{F7232289-1FD9-4B0F-A1E4-B876CF2266B3}" type="pres">
      <dgm:prSet presAssocID="{D12DBF65-25CC-4F05-83EE-BF0A40E6B672}" presName="spaceRect" presStyleCnt="0"/>
      <dgm:spPr/>
    </dgm:pt>
    <dgm:pt modelId="{308AA37A-841D-48C3-BF1B-2A2CA7768BF1}" type="pres">
      <dgm:prSet presAssocID="{D12DBF65-25CC-4F05-83EE-BF0A40E6B672}" presName="textRect" presStyleLbl="revTx" presStyleIdx="1" presStyleCnt="3" custScaleX="167766" custScaleY="123781" custLinFactNeighborX="-29079" custLinFactNeighborY="19460">
        <dgm:presLayoutVars>
          <dgm:chMax val="1"/>
          <dgm:chPref val="1"/>
        </dgm:presLayoutVars>
      </dgm:prSet>
      <dgm:spPr/>
    </dgm:pt>
    <dgm:pt modelId="{E291342F-E879-4C3D-9D91-341C99E14B42}" type="pres">
      <dgm:prSet presAssocID="{B8DBBE47-085A-4B60-A7C3-2CD80086916F}" presName="sibTrans" presStyleCnt="0"/>
      <dgm:spPr/>
    </dgm:pt>
    <dgm:pt modelId="{B259052D-425B-4AC0-9CF6-552356160FC5}" type="pres">
      <dgm:prSet presAssocID="{B5EFECF5-0AF1-43F6-8F4F-A66903AF3861}" presName="compNode" presStyleCnt="0"/>
      <dgm:spPr/>
    </dgm:pt>
    <dgm:pt modelId="{1FDB1359-6A3A-436E-ABCE-EA34EB6C50DF}" type="pres">
      <dgm:prSet presAssocID="{B5EFECF5-0AF1-43F6-8F4F-A66903AF3861}" presName="iconRect" presStyleLbl="node1" presStyleIdx="2" presStyleCnt="3" custScaleX="171871" custScaleY="215624" custLinFactNeighborX="3094" custLinFactNeighborY="-38486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Fork and knife"/>
        </a:ext>
      </dgm:extLst>
    </dgm:pt>
    <dgm:pt modelId="{C02436FE-71AD-4936-A397-52C21A9B5787}" type="pres">
      <dgm:prSet presAssocID="{B5EFECF5-0AF1-43F6-8F4F-A66903AF3861}" presName="spaceRect" presStyleCnt="0"/>
      <dgm:spPr/>
    </dgm:pt>
    <dgm:pt modelId="{A27C765B-77B0-4759-9F07-EB1ACB1437AD}" type="pres">
      <dgm:prSet presAssocID="{B5EFECF5-0AF1-43F6-8F4F-A66903AF3861}" presName="textRect" presStyleLbl="revTx" presStyleIdx="2" presStyleCnt="3" custScaleX="120757" custScaleY="117465">
        <dgm:presLayoutVars>
          <dgm:chMax val="1"/>
          <dgm:chPref val="1"/>
        </dgm:presLayoutVars>
      </dgm:prSet>
      <dgm:spPr/>
    </dgm:pt>
  </dgm:ptLst>
  <dgm:cxnLst>
    <dgm:cxn modelId="{AAC23F00-E9E8-4F44-B768-29C31A50AA99}" srcId="{46E18D4B-F614-44C9-AB25-7037CCEF606E}" destId="{93A9E7E8-3DDA-4BA8-80F9-244ED3786A4E}" srcOrd="0" destOrd="0" parTransId="{98BA9517-A1EE-41D4-8A37-420983189F15}" sibTransId="{43B0A4CA-BF5B-4CAD-AB01-D92A7B5EB7E2}"/>
    <dgm:cxn modelId="{82AEDA43-8277-4B8A-BBD1-4D69ACB2D215}" type="presOf" srcId="{D12DBF65-25CC-4F05-83EE-BF0A40E6B672}" destId="{308AA37A-841D-48C3-BF1B-2A2CA7768BF1}" srcOrd="0" destOrd="0" presId="urn:microsoft.com/office/officeart/2018/2/layout/IconLabelList"/>
    <dgm:cxn modelId="{16009D44-077B-4514-9AAE-ACDC50595485}" type="presOf" srcId="{46E18D4B-F614-44C9-AB25-7037CCEF606E}" destId="{5A395FD4-9BFA-45BC-999F-DB6051A548DD}" srcOrd="0" destOrd="0" presId="urn:microsoft.com/office/officeart/2018/2/layout/IconLabelList"/>
    <dgm:cxn modelId="{3928A681-A152-47A1-BF36-0B59749FA36F}" srcId="{46E18D4B-F614-44C9-AB25-7037CCEF606E}" destId="{B5EFECF5-0AF1-43F6-8F4F-A66903AF3861}" srcOrd="2" destOrd="0" parTransId="{B59BA089-A22D-4B63-B24F-D272CC965D43}" sibTransId="{064A7281-FED7-44E1-907A-63C7127E98AC}"/>
    <dgm:cxn modelId="{08E9DBBD-2163-497E-93D1-1407ABDF0A7E}" srcId="{46E18D4B-F614-44C9-AB25-7037CCEF606E}" destId="{D12DBF65-25CC-4F05-83EE-BF0A40E6B672}" srcOrd="1" destOrd="0" parTransId="{B94120B3-33B0-4D77-B807-76992F258726}" sibTransId="{B8DBBE47-085A-4B60-A7C3-2CD80086916F}"/>
    <dgm:cxn modelId="{7C546DDB-16CB-430D-8E73-209D723E40CB}" type="presOf" srcId="{93A9E7E8-3DDA-4BA8-80F9-244ED3786A4E}" destId="{AF89A847-DC6E-4FD3-B42E-9E6ABF6238C4}" srcOrd="0" destOrd="0" presId="urn:microsoft.com/office/officeart/2018/2/layout/IconLabelList"/>
    <dgm:cxn modelId="{A4D24BEA-7B62-41E1-804D-86212F8C48FF}" type="presOf" srcId="{B5EFECF5-0AF1-43F6-8F4F-A66903AF3861}" destId="{A27C765B-77B0-4759-9F07-EB1ACB1437AD}" srcOrd="0" destOrd="0" presId="urn:microsoft.com/office/officeart/2018/2/layout/IconLabelList"/>
    <dgm:cxn modelId="{CD2C82BE-FDD1-4D0F-9162-3A988F73B792}" type="presParOf" srcId="{5A395FD4-9BFA-45BC-999F-DB6051A548DD}" destId="{CB2BC0EC-4797-4152-8680-25413F3A52A1}" srcOrd="0" destOrd="0" presId="urn:microsoft.com/office/officeart/2018/2/layout/IconLabelList"/>
    <dgm:cxn modelId="{5F41E5EE-608E-4033-8B5C-A8E5EF6A697C}" type="presParOf" srcId="{CB2BC0EC-4797-4152-8680-25413F3A52A1}" destId="{C5A86D45-5517-44C0-9BD3-AE058E4D8668}" srcOrd="0" destOrd="0" presId="urn:microsoft.com/office/officeart/2018/2/layout/IconLabelList"/>
    <dgm:cxn modelId="{B5A6E181-C314-4662-91A1-0FCB6E4D177A}" type="presParOf" srcId="{CB2BC0EC-4797-4152-8680-25413F3A52A1}" destId="{5C8B9CEA-012B-4546-8A02-93B8714D1FFC}" srcOrd="1" destOrd="0" presId="urn:microsoft.com/office/officeart/2018/2/layout/IconLabelList"/>
    <dgm:cxn modelId="{B179891B-3E29-48CA-B319-01CBCD5B6606}" type="presParOf" srcId="{CB2BC0EC-4797-4152-8680-25413F3A52A1}" destId="{AF89A847-DC6E-4FD3-B42E-9E6ABF6238C4}" srcOrd="2" destOrd="0" presId="urn:microsoft.com/office/officeart/2018/2/layout/IconLabelList"/>
    <dgm:cxn modelId="{4769667F-F21F-4F7C-8461-0441A4810F2D}" type="presParOf" srcId="{5A395FD4-9BFA-45BC-999F-DB6051A548DD}" destId="{35FC037B-0A60-404B-8708-D7D18D3EA22E}" srcOrd="1" destOrd="0" presId="urn:microsoft.com/office/officeart/2018/2/layout/IconLabelList"/>
    <dgm:cxn modelId="{5EDFB70D-F5F4-4125-889A-0BD812785791}" type="presParOf" srcId="{5A395FD4-9BFA-45BC-999F-DB6051A548DD}" destId="{6E11CCBC-87BB-42CF-8139-254A5AEADCF1}" srcOrd="2" destOrd="0" presId="urn:microsoft.com/office/officeart/2018/2/layout/IconLabelList"/>
    <dgm:cxn modelId="{411A9E36-C6EA-4286-BF31-B998B3AC9CF7}" type="presParOf" srcId="{6E11CCBC-87BB-42CF-8139-254A5AEADCF1}" destId="{3F62CD0D-8AC2-44EB-9916-1902280E5FC0}" srcOrd="0" destOrd="0" presId="urn:microsoft.com/office/officeart/2018/2/layout/IconLabelList"/>
    <dgm:cxn modelId="{DED174E5-B800-47AE-B6A4-93345113D2BF}" type="presParOf" srcId="{6E11CCBC-87BB-42CF-8139-254A5AEADCF1}" destId="{F7232289-1FD9-4B0F-A1E4-B876CF2266B3}" srcOrd="1" destOrd="0" presId="urn:microsoft.com/office/officeart/2018/2/layout/IconLabelList"/>
    <dgm:cxn modelId="{B8C16B22-1E6C-46BA-BF61-BBDB023B6D97}" type="presParOf" srcId="{6E11CCBC-87BB-42CF-8139-254A5AEADCF1}" destId="{308AA37A-841D-48C3-BF1B-2A2CA7768BF1}" srcOrd="2" destOrd="0" presId="urn:microsoft.com/office/officeart/2018/2/layout/IconLabelList"/>
    <dgm:cxn modelId="{CD7BF487-762C-439A-BA68-F105A4965576}" type="presParOf" srcId="{5A395FD4-9BFA-45BC-999F-DB6051A548DD}" destId="{E291342F-E879-4C3D-9D91-341C99E14B42}" srcOrd="3" destOrd="0" presId="urn:microsoft.com/office/officeart/2018/2/layout/IconLabelList"/>
    <dgm:cxn modelId="{7B12920B-B559-4428-A831-7474DD1F663D}" type="presParOf" srcId="{5A395FD4-9BFA-45BC-999F-DB6051A548DD}" destId="{B259052D-425B-4AC0-9CF6-552356160FC5}" srcOrd="4" destOrd="0" presId="urn:microsoft.com/office/officeart/2018/2/layout/IconLabelList"/>
    <dgm:cxn modelId="{C1F6D2F3-BD03-4A36-BA9E-FCBA66B3BB44}" type="presParOf" srcId="{B259052D-425B-4AC0-9CF6-552356160FC5}" destId="{1FDB1359-6A3A-436E-ABCE-EA34EB6C50DF}" srcOrd="0" destOrd="0" presId="urn:microsoft.com/office/officeart/2018/2/layout/IconLabelList"/>
    <dgm:cxn modelId="{A3C0E728-005D-4716-918D-C827D2BE2647}" type="presParOf" srcId="{B259052D-425B-4AC0-9CF6-552356160FC5}" destId="{C02436FE-71AD-4936-A397-52C21A9B5787}" srcOrd="1" destOrd="0" presId="urn:microsoft.com/office/officeart/2018/2/layout/IconLabelList"/>
    <dgm:cxn modelId="{8BCCE0AB-E335-46F7-B4FA-14C6B5225713}" type="presParOf" srcId="{B259052D-425B-4AC0-9CF6-552356160FC5}" destId="{A27C765B-77B0-4759-9F07-EB1ACB1437AD}" srcOrd="2" destOrd="0" presId="urn:microsoft.com/office/officeart/2018/2/layout/Icon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215AA42D-7416-46E3-ABFE-A4EB0B0055A4}" type="doc">
      <dgm:prSet loTypeId="urn:microsoft.com/office/officeart/2018/2/layout/IconVerticalSolidList" loCatId="icon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8AB8EB9-E83F-45C3-800F-C8DC10A80881}">
      <dgm:prSet/>
      <dgm:spPr/>
      <dgm:t>
        <a:bodyPr/>
        <a:lstStyle/>
        <a:p>
          <a:pPr>
            <a:lnSpc>
              <a:spcPct val="100000"/>
            </a:lnSpc>
          </a:pPr>
          <a:r>
            <a:rPr lang="it-IT" dirty="0"/>
            <a:t>Invio all’ambulatorio DCA, Obesità e Chirurgia </a:t>
          </a:r>
          <a:r>
            <a:rPr lang="it-IT" dirty="0" err="1"/>
            <a:t>Bariatrica</a:t>
          </a:r>
          <a:r>
            <a:rPr lang="it-IT" dirty="0"/>
            <a:t> dell’ AOU Federico II di Napoli</a:t>
          </a:r>
          <a:endParaRPr lang="en-US" dirty="0"/>
        </a:p>
      </dgm:t>
    </dgm:pt>
    <dgm:pt modelId="{3C73EF86-AE20-4C51-93F1-C97B3FB9EF25}" type="parTrans" cxnId="{86C19520-5C9C-49DB-B89E-B15197BDAD47}">
      <dgm:prSet/>
      <dgm:spPr/>
      <dgm:t>
        <a:bodyPr/>
        <a:lstStyle/>
        <a:p>
          <a:endParaRPr lang="en-US"/>
        </a:p>
      </dgm:t>
    </dgm:pt>
    <dgm:pt modelId="{3222A44C-B968-43A5-917B-B18D1D8CF507}" type="sibTrans" cxnId="{86C19520-5C9C-49DB-B89E-B15197BDAD47}">
      <dgm:prSet/>
      <dgm:spPr/>
      <dgm:t>
        <a:bodyPr/>
        <a:lstStyle/>
        <a:p>
          <a:endParaRPr lang="en-US"/>
        </a:p>
      </dgm:t>
    </dgm:pt>
    <dgm:pt modelId="{24EFEFA6-06F0-46C7-A085-C09032842A29}">
      <dgm:prSet/>
      <dgm:spPr/>
      <dgm:t>
        <a:bodyPr/>
        <a:lstStyle/>
        <a:p>
          <a:pPr>
            <a:lnSpc>
              <a:spcPct val="100000"/>
            </a:lnSpc>
          </a:pPr>
          <a:r>
            <a:rPr lang="it-IT" dirty="0"/>
            <a:t>Diagnosi di Depressione Maggiore posta dal CSM di competenza</a:t>
          </a:r>
          <a:endParaRPr lang="en-US" dirty="0"/>
        </a:p>
      </dgm:t>
    </dgm:pt>
    <dgm:pt modelId="{3696277C-F5EB-4DA7-8804-1B7B65C26790}" type="parTrans" cxnId="{C9302EC0-6BC2-4C29-8C60-F609E15FC90A}">
      <dgm:prSet/>
      <dgm:spPr/>
      <dgm:t>
        <a:bodyPr/>
        <a:lstStyle/>
        <a:p>
          <a:endParaRPr lang="en-US"/>
        </a:p>
      </dgm:t>
    </dgm:pt>
    <dgm:pt modelId="{0EF19657-F30F-4F64-B2FA-28362E26FD68}" type="sibTrans" cxnId="{C9302EC0-6BC2-4C29-8C60-F609E15FC90A}">
      <dgm:prSet/>
      <dgm:spPr/>
      <dgm:t>
        <a:bodyPr/>
        <a:lstStyle/>
        <a:p>
          <a:endParaRPr lang="en-US"/>
        </a:p>
      </dgm:t>
    </dgm:pt>
    <dgm:pt modelId="{632C754B-062E-41B9-B0D0-2D4130F3D9F4}">
      <dgm:prSet/>
      <dgm:spPr/>
      <dgm:t>
        <a:bodyPr/>
        <a:lstStyle/>
        <a:p>
          <a:pPr>
            <a:lnSpc>
              <a:spcPct val="100000"/>
            </a:lnSpc>
          </a:pPr>
          <a:r>
            <a:rPr lang="it-IT" dirty="0"/>
            <a:t>Rivalutazione terapia antidepressiva: passaggio da compresse a soluzione orale</a:t>
          </a:r>
          <a:endParaRPr lang="en-US" dirty="0"/>
        </a:p>
      </dgm:t>
    </dgm:pt>
    <dgm:pt modelId="{44AB56F5-977E-413C-AF3D-01D8CA974B4F}" type="parTrans" cxnId="{2722F54D-3C9A-4119-B989-B0E66E700B29}">
      <dgm:prSet/>
      <dgm:spPr/>
      <dgm:t>
        <a:bodyPr/>
        <a:lstStyle/>
        <a:p>
          <a:endParaRPr lang="en-US"/>
        </a:p>
      </dgm:t>
    </dgm:pt>
    <dgm:pt modelId="{C0C72923-FF81-4212-B89D-6E4F3094597E}" type="sibTrans" cxnId="{2722F54D-3C9A-4119-B989-B0E66E700B29}">
      <dgm:prSet/>
      <dgm:spPr/>
      <dgm:t>
        <a:bodyPr/>
        <a:lstStyle/>
        <a:p>
          <a:endParaRPr lang="en-US"/>
        </a:p>
      </dgm:t>
    </dgm:pt>
    <dgm:pt modelId="{A9D45639-D017-441A-9C84-511C1BF8615A}" type="pres">
      <dgm:prSet presAssocID="{215AA42D-7416-46E3-ABFE-A4EB0B0055A4}" presName="root" presStyleCnt="0">
        <dgm:presLayoutVars>
          <dgm:dir/>
          <dgm:resizeHandles val="exact"/>
        </dgm:presLayoutVars>
      </dgm:prSet>
      <dgm:spPr/>
    </dgm:pt>
    <dgm:pt modelId="{E0986F07-8081-4F73-8527-3D88B1291052}" type="pres">
      <dgm:prSet presAssocID="{78AB8EB9-E83F-45C3-800F-C8DC10A80881}" presName="compNode" presStyleCnt="0"/>
      <dgm:spPr/>
    </dgm:pt>
    <dgm:pt modelId="{C047EAF7-A980-4A25-8076-FCD31FEF41FA}" type="pres">
      <dgm:prSet presAssocID="{78AB8EB9-E83F-45C3-800F-C8DC10A80881}" presName="bgRect" presStyleLbl="bgShp" presStyleIdx="0" presStyleCnt="3"/>
      <dgm:spPr/>
    </dgm:pt>
    <dgm:pt modelId="{244B9B84-ECBC-40C2-B584-DC96D44D5470}" type="pres">
      <dgm:prSet presAssocID="{78AB8EB9-E83F-45C3-800F-C8DC10A80881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Dottore"/>
        </a:ext>
      </dgm:extLst>
    </dgm:pt>
    <dgm:pt modelId="{E8259AEC-1256-4D90-8297-40E206930651}" type="pres">
      <dgm:prSet presAssocID="{78AB8EB9-E83F-45C3-800F-C8DC10A80881}" presName="spaceRect" presStyleCnt="0"/>
      <dgm:spPr/>
    </dgm:pt>
    <dgm:pt modelId="{102E34AF-9594-4353-BC62-F146EC1891B0}" type="pres">
      <dgm:prSet presAssocID="{78AB8EB9-E83F-45C3-800F-C8DC10A80881}" presName="parTx" presStyleLbl="revTx" presStyleIdx="0" presStyleCnt="3">
        <dgm:presLayoutVars>
          <dgm:chMax val="0"/>
          <dgm:chPref val="0"/>
        </dgm:presLayoutVars>
      </dgm:prSet>
      <dgm:spPr/>
    </dgm:pt>
    <dgm:pt modelId="{5AC54649-6BCE-4A41-B7D9-3ED952DC6F2E}" type="pres">
      <dgm:prSet presAssocID="{3222A44C-B968-43A5-917B-B18D1D8CF507}" presName="sibTrans" presStyleCnt="0"/>
      <dgm:spPr/>
    </dgm:pt>
    <dgm:pt modelId="{FCAF1150-8A07-44C7-913C-3EC7C656A068}" type="pres">
      <dgm:prSet presAssocID="{24EFEFA6-06F0-46C7-A085-C09032842A29}" presName="compNode" presStyleCnt="0"/>
      <dgm:spPr/>
    </dgm:pt>
    <dgm:pt modelId="{03961322-8A90-4333-8F41-A830C51F5A9A}" type="pres">
      <dgm:prSet presAssocID="{24EFEFA6-06F0-46C7-A085-C09032842A29}" presName="bgRect" presStyleLbl="bgShp" presStyleIdx="1" presStyleCnt="3"/>
      <dgm:spPr/>
    </dgm:pt>
    <dgm:pt modelId="{D81353D7-665A-49CF-A240-7147E3C3ED09}" type="pres">
      <dgm:prSet presAssocID="{24EFEFA6-06F0-46C7-A085-C09032842A29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Stetoscopio"/>
        </a:ext>
      </dgm:extLst>
    </dgm:pt>
    <dgm:pt modelId="{52AA2B80-3A68-4440-A97C-3147EF8FCD3B}" type="pres">
      <dgm:prSet presAssocID="{24EFEFA6-06F0-46C7-A085-C09032842A29}" presName="spaceRect" presStyleCnt="0"/>
      <dgm:spPr/>
    </dgm:pt>
    <dgm:pt modelId="{EC24CD69-F31F-438F-B4EF-916315B1C323}" type="pres">
      <dgm:prSet presAssocID="{24EFEFA6-06F0-46C7-A085-C09032842A29}" presName="parTx" presStyleLbl="revTx" presStyleIdx="1" presStyleCnt="3">
        <dgm:presLayoutVars>
          <dgm:chMax val="0"/>
          <dgm:chPref val="0"/>
        </dgm:presLayoutVars>
      </dgm:prSet>
      <dgm:spPr/>
    </dgm:pt>
    <dgm:pt modelId="{8693EA55-FF30-4CFD-9108-43C544543893}" type="pres">
      <dgm:prSet presAssocID="{0EF19657-F30F-4F64-B2FA-28362E26FD68}" presName="sibTrans" presStyleCnt="0"/>
      <dgm:spPr/>
    </dgm:pt>
    <dgm:pt modelId="{1363EE00-2651-47DD-B075-78057924AE20}" type="pres">
      <dgm:prSet presAssocID="{632C754B-062E-41B9-B0D0-2D4130F3D9F4}" presName="compNode" presStyleCnt="0"/>
      <dgm:spPr/>
    </dgm:pt>
    <dgm:pt modelId="{3F975456-B0F6-48CF-8988-99DCB34D855C}" type="pres">
      <dgm:prSet presAssocID="{632C754B-062E-41B9-B0D0-2D4130F3D9F4}" presName="bgRect" presStyleLbl="bgShp" presStyleIdx="2" presStyleCnt="3" custLinFactNeighborX="136"/>
      <dgm:spPr/>
    </dgm:pt>
    <dgm:pt modelId="{E1443724-FD1F-46F1-A7C8-161E8768D632}" type="pres">
      <dgm:prSet presAssocID="{632C754B-062E-41B9-B0D0-2D4130F3D9F4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Segno di spunta"/>
        </a:ext>
      </dgm:extLst>
    </dgm:pt>
    <dgm:pt modelId="{558DC018-848C-45D2-AB23-6604F33F18E5}" type="pres">
      <dgm:prSet presAssocID="{632C754B-062E-41B9-B0D0-2D4130F3D9F4}" presName="spaceRect" presStyleCnt="0"/>
      <dgm:spPr/>
    </dgm:pt>
    <dgm:pt modelId="{4F846BFD-B8CF-4901-877C-4F4D3BD63A74}" type="pres">
      <dgm:prSet presAssocID="{632C754B-062E-41B9-B0D0-2D4130F3D9F4}" presName="parTx" presStyleLbl="revTx" presStyleIdx="2" presStyleCnt="3">
        <dgm:presLayoutVars>
          <dgm:chMax val="0"/>
          <dgm:chPref val="0"/>
        </dgm:presLayoutVars>
      </dgm:prSet>
      <dgm:spPr/>
    </dgm:pt>
  </dgm:ptLst>
  <dgm:cxnLst>
    <dgm:cxn modelId="{54D3CE15-456E-43C8-AE18-DFB3FBCCF656}" type="presOf" srcId="{632C754B-062E-41B9-B0D0-2D4130F3D9F4}" destId="{4F846BFD-B8CF-4901-877C-4F4D3BD63A74}" srcOrd="0" destOrd="0" presId="urn:microsoft.com/office/officeart/2018/2/layout/IconVerticalSolidList"/>
    <dgm:cxn modelId="{86C19520-5C9C-49DB-B89E-B15197BDAD47}" srcId="{215AA42D-7416-46E3-ABFE-A4EB0B0055A4}" destId="{78AB8EB9-E83F-45C3-800F-C8DC10A80881}" srcOrd="0" destOrd="0" parTransId="{3C73EF86-AE20-4C51-93F1-C97B3FB9EF25}" sibTransId="{3222A44C-B968-43A5-917B-B18D1D8CF507}"/>
    <dgm:cxn modelId="{2722F54D-3C9A-4119-B989-B0E66E700B29}" srcId="{215AA42D-7416-46E3-ABFE-A4EB0B0055A4}" destId="{632C754B-062E-41B9-B0D0-2D4130F3D9F4}" srcOrd="2" destOrd="0" parTransId="{44AB56F5-977E-413C-AF3D-01D8CA974B4F}" sibTransId="{C0C72923-FF81-4212-B89D-6E4F3094597E}"/>
    <dgm:cxn modelId="{9F9D9A8B-48AE-4CA4-86B5-8DE3B8DAB77E}" type="presOf" srcId="{24EFEFA6-06F0-46C7-A085-C09032842A29}" destId="{EC24CD69-F31F-438F-B4EF-916315B1C323}" srcOrd="0" destOrd="0" presId="urn:microsoft.com/office/officeart/2018/2/layout/IconVerticalSolidList"/>
    <dgm:cxn modelId="{D5D926BF-9EE7-4817-8911-CC9E73BE4AE9}" type="presOf" srcId="{215AA42D-7416-46E3-ABFE-A4EB0B0055A4}" destId="{A9D45639-D017-441A-9C84-511C1BF8615A}" srcOrd="0" destOrd="0" presId="urn:microsoft.com/office/officeart/2018/2/layout/IconVerticalSolidList"/>
    <dgm:cxn modelId="{C9302EC0-6BC2-4C29-8C60-F609E15FC90A}" srcId="{215AA42D-7416-46E3-ABFE-A4EB0B0055A4}" destId="{24EFEFA6-06F0-46C7-A085-C09032842A29}" srcOrd="1" destOrd="0" parTransId="{3696277C-F5EB-4DA7-8804-1B7B65C26790}" sibTransId="{0EF19657-F30F-4F64-B2FA-28362E26FD68}"/>
    <dgm:cxn modelId="{BF8A58F4-EC0D-47E1-A3A4-C6A009EB2547}" type="presOf" srcId="{78AB8EB9-E83F-45C3-800F-C8DC10A80881}" destId="{102E34AF-9594-4353-BC62-F146EC1891B0}" srcOrd="0" destOrd="0" presId="urn:microsoft.com/office/officeart/2018/2/layout/IconVerticalSolidList"/>
    <dgm:cxn modelId="{3004E210-3324-445C-B2F5-1BD60ACD2F2F}" type="presParOf" srcId="{A9D45639-D017-441A-9C84-511C1BF8615A}" destId="{E0986F07-8081-4F73-8527-3D88B1291052}" srcOrd="0" destOrd="0" presId="urn:microsoft.com/office/officeart/2018/2/layout/IconVerticalSolidList"/>
    <dgm:cxn modelId="{A933AA67-FDCC-4C44-80C1-CF5A40E06447}" type="presParOf" srcId="{E0986F07-8081-4F73-8527-3D88B1291052}" destId="{C047EAF7-A980-4A25-8076-FCD31FEF41FA}" srcOrd="0" destOrd="0" presId="urn:microsoft.com/office/officeart/2018/2/layout/IconVerticalSolidList"/>
    <dgm:cxn modelId="{EAA5E23B-2518-4E4E-AA69-0F33B814F110}" type="presParOf" srcId="{E0986F07-8081-4F73-8527-3D88B1291052}" destId="{244B9B84-ECBC-40C2-B584-DC96D44D5470}" srcOrd="1" destOrd="0" presId="urn:microsoft.com/office/officeart/2018/2/layout/IconVerticalSolidList"/>
    <dgm:cxn modelId="{09318E07-3B13-4957-BE51-EE2D687251CC}" type="presParOf" srcId="{E0986F07-8081-4F73-8527-3D88B1291052}" destId="{E8259AEC-1256-4D90-8297-40E206930651}" srcOrd="2" destOrd="0" presId="urn:microsoft.com/office/officeart/2018/2/layout/IconVerticalSolidList"/>
    <dgm:cxn modelId="{F801C609-6B85-4728-84C5-020DA15554F1}" type="presParOf" srcId="{E0986F07-8081-4F73-8527-3D88B1291052}" destId="{102E34AF-9594-4353-BC62-F146EC1891B0}" srcOrd="3" destOrd="0" presId="urn:microsoft.com/office/officeart/2018/2/layout/IconVerticalSolidList"/>
    <dgm:cxn modelId="{104165B6-6EFA-4470-9055-FC78C22DD88B}" type="presParOf" srcId="{A9D45639-D017-441A-9C84-511C1BF8615A}" destId="{5AC54649-6BCE-4A41-B7D9-3ED952DC6F2E}" srcOrd="1" destOrd="0" presId="urn:microsoft.com/office/officeart/2018/2/layout/IconVerticalSolidList"/>
    <dgm:cxn modelId="{86C6E545-6ADB-4966-A817-65A1C3EF2B1F}" type="presParOf" srcId="{A9D45639-D017-441A-9C84-511C1BF8615A}" destId="{FCAF1150-8A07-44C7-913C-3EC7C656A068}" srcOrd="2" destOrd="0" presId="urn:microsoft.com/office/officeart/2018/2/layout/IconVerticalSolidList"/>
    <dgm:cxn modelId="{04086D6A-02C9-4287-9377-0C20B505F632}" type="presParOf" srcId="{FCAF1150-8A07-44C7-913C-3EC7C656A068}" destId="{03961322-8A90-4333-8F41-A830C51F5A9A}" srcOrd="0" destOrd="0" presId="urn:microsoft.com/office/officeart/2018/2/layout/IconVerticalSolidList"/>
    <dgm:cxn modelId="{A00ED76D-AFBB-406D-8578-144CAE81D6C6}" type="presParOf" srcId="{FCAF1150-8A07-44C7-913C-3EC7C656A068}" destId="{D81353D7-665A-49CF-A240-7147E3C3ED09}" srcOrd="1" destOrd="0" presId="urn:microsoft.com/office/officeart/2018/2/layout/IconVerticalSolidList"/>
    <dgm:cxn modelId="{54A67F0F-629D-44D6-B9D1-1E142F9DCD82}" type="presParOf" srcId="{FCAF1150-8A07-44C7-913C-3EC7C656A068}" destId="{52AA2B80-3A68-4440-A97C-3147EF8FCD3B}" srcOrd="2" destOrd="0" presId="urn:microsoft.com/office/officeart/2018/2/layout/IconVerticalSolidList"/>
    <dgm:cxn modelId="{A1B46358-151F-4662-B1AD-C8A544F7DFA5}" type="presParOf" srcId="{FCAF1150-8A07-44C7-913C-3EC7C656A068}" destId="{EC24CD69-F31F-438F-B4EF-916315B1C323}" srcOrd="3" destOrd="0" presId="urn:microsoft.com/office/officeart/2018/2/layout/IconVerticalSolidList"/>
    <dgm:cxn modelId="{E8F282D3-F368-4E50-9AD3-CAB41AE9EAA5}" type="presParOf" srcId="{A9D45639-D017-441A-9C84-511C1BF8615A}" destId="{8693EA55-FF30-4CFD-9108-43C544543893}" srcOrd="3" destOrd="0" presId="urn:microsoft.com/office/officeart/2018/2/layout/IconVerticalSolidList"/>
    <dgm:cxn modelId="{BBBB81D8-58A3-48FC-804D-9611FCC6CD2F}" type="presParOf" srcId="{A9D45639-D017-441A-9C84-511C1BF8615A}" destId="{1363EE00-2651-47DD-B075-78057924AE20}" srcOrd="4" destOrd="0" presId="urn:microsoft.com/office/officeart/2018/2/layout/IconVerticalSolidList"/>
    <dgm:cxn modelId="{B4C2D06A-5029-4203-8F1D-80659CF3595D}" type="presParOf" srcId="{1363EE00-2651-47DD-B075-78057924AE20}" destId="{3F975456-B0F6-48CF-8988-99DCB34D855C}" srcOrd="0" destOrd="0" presId="urn:microsoft.com/office/officeart/2018/2/layout/IconVerticalSolidList"/>
    <dgm:cxn modelId="{74833E50-7210-40F9-B564-A0F77A09C71C}" type="presParOf" srcId="{1363EE00-2651-47DD-B075-78057924AE20}" destId="{E1443724-FD1F-46F1-A7C8-161E8768D632}" srcOrd="1" destOrd="0" presId="urn:microsoft.com/office/officeart/2018/2/layout/IconVerticalSolidList"/>
    <dgm:cxn modelId="{9ADBFA55-EA54-4F29-BBC2-35AE1F276464}" type="presParOf" srcId="{1363EE00-2651-47DD-B075-78057924AE20}" destId="{558DC018-848C-45D2-AB23-6604F33F18E5}" srcOrd="2" destOrd="0" presId="urn:microsoft.com/office/officeart/2018/2/layout/IconVerticalSolidList"/>
    <dgm:cxn modelId="{2CA06914-A59C-48AE-9D99-D6F58D990012}" type="presParOf" srcId="{1363EE00-2651-47DD-B075-78057924AE20}" destId="{4F846BFD-B8CF-4901-877C-4F4D3BD63A74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045CD381-94D7-D94F-91F0-75E7DDB299F6}" type="doc">
      <dgm:prSet loTypeId="urn:microsoft.com/office/officeart/2005/8/layout/process2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2F8F132A-C552-0743-94F7-09DEEFA4020C}">
      <dgm:prSet phldrT="[Testo]"/>
      <dgm:spPr/>
      <dgm:t>
        <a:bodyPr/>
        <a:lstStyle/>
        <a:p>
          <a:r>
            <a:rPr lang="it-IT" dirty="0"/>
            <a:t>FALLIMENTO TERAPIA ANTIDEPRESSIVA E SEVERA MALNUTRIZIONE</a:t>
          </a:r>
        </a:p>
      </dgm:t>
    </dgm:pt>
    <dgm:pt modelId="{3C4324FB-67CC-0C4E-99E9-3EC917E603BA}" type="parTrans" cxnId="{9307B855-EF69-D94C-B181-E8FB12F74478}">
      <dgm:prSet/>
      <dgm:spPr/>
      <dgm:t>
        <a:bodyPr/>
        <a:lstStyle/>
        <a:p>
          <a:endParaRPr lang="it-IT"/>
        </a:p>
      </dgm:t>
    </dgm:pt>
    <dgm:pt modelId="{37C79D60-85F2-5F4C-8DC8-669264EEAE35}" type="sibTrans" cxnId="{9307B855-EF69-D94C-B181-E8FB12F74478}">
      <dgm:prSet/>
      <dgm:spPr/>
      <dgm:t>
        <a:bodyPr/>
        <a:lstStyle/>
        <a:p>
          <a:endParaRPr lang="it-IT"/>
        </a:p>
      </dgm:t>
    </dgm:pt>
    <dgm:pt modelId="{BD07F4AD-A267-F34C-92C0-72D1FE356228}">
      <dgm:prSet phldrT="[Testo]"/>
      <dgm:spPr/>
      <dgm:t>
        <a:bodyPr/>
        <a:lstStyle/>
        <a:p>
          <a:r>
            <a:rPr lang="it-IT" dirty="0"/>
            <a:t>RICOVERO PRESSO CLINICA CHIRURGICA</a:t>
          </a:r>
        </a:p>
      </dgm:t>
    </dgm:pt>
    <dgm:pt modelId="{7F09F0CC-26AE-794F-A3FA-5D88675F860E}" type="parTrans" cxnId="{34012A07-ED44-4643-B2FA-679A2A2BB6F7}">
      <dgm:prSet/>
      <dgm:spPr/>
      <dgm:t>
        <a:bodyPr/>
        <a:lstStyle/>
        <a:p>
          <a:endParaRPr lang="it-IT"/>
        </a:p>
      </dgm:t>
    </dgm:pt>
    <dgm:pt modelId="{6E9E857C-E9AE-0C4E-8274-74E15F014F8B}" type="sibTrans" cxnId="{34012A07-ED44-4643-B2FA-679A2A2BB6F7}">
      <dgm:prSet/>
      <dgm:spPr/>
      <dgm:t>
        <a:bodyPr/>
        <a:lstStyle/>
        <a:p>
          <a:endParaRPr lang="it-IT"/>
        </a:p>
      </dgm:t>
    </dgm:pt>
    <dgm:pt modelId="{34C175F3-B68D-954D-B8F5-FA86D53C0F30}">
      <dgm:prSet phldrT="[Testo]"/>
      <dgm:spPr/>
      <dgm:t>
        <a:bodyPr/>
        <a:lstStyle/>
        <a:p>
          <a:r>
            <a:rPr lang="it-IT" dirty="0"/>
            <a:t>RICOVERO PRESSO REPARTO PSICHIATRIA</a:t>
          </a:r>
        </a:p>
      </dgm:t>
    </dgm:pt>
    <dgm:pt modelId="{B173A230-8BBB-1A43-ADA4-5D0A9960EB29}" type="parTrans" cxnId="{AF36FAF2-EAC2-8D46-B0D0-B7881CB7E3A9}">
      <dgm:prSet/>
      <dgm:spPr/>
      <dgm:t>
        <a:bodyPr/>
        <a:lstStyle/>
        <a:p>
          <a:endParaRPr lang="it-IT"/>
        </a:p>
      </dgm:t>
    </dgm:pt>
    <dgm:pt modelId="{442A75C9-BB69-B741-B783-FCB3924AE8C3}" type="sibTrans" cxnId="{AF36FAF2-EAC2-8D46-B0D0-B7881CB7E3A9}">
      <dgm:prSet/>
      <dgm:spPr/>
      <dgm:t>
        <a:bodyPr/>
        <a:lstStyle/>
        <a:p>
          <a:endParaRPr lang="it-IT"/>
        </a:p>
      </dgm:t>
    </dgm:pt>
    <dgm:pt modelId="{BF58E90C-718D-B44B-867A-CDDB7ECA2C2F}" type="pres">
      <dgm:prSet presAssocID="{045CD381-94D7-D94F-91F0-75E7DDB299F6}" presName="linearFlow" presStyleCnt="0">
        <dgm:presLayoutVars>
          <dgm:resizeHandles val="exact"/>
        </dgm:presLayoutVars>
      </dgm:prSet>
      <dgm:spPr/>
    </dgm:pt>
    <dgm:pt modelId="{5FA27D92-E18D-9841-BEA9-57B931D5E519}" type="pres">
      <dgm:prSet presAssocID="{2F8F132A-C552-0743-94F7-09DEEFA4020C}" presName="node" presStyleLbl="node1" presStyleIdx="0" presStyleCnt="3" custScaleX="172568" custLinFactNeighborX="0">
        <dgm:presLayoutVars>
          <dgm:bulletEnabled val="1"/>
        </dgm:presLayoutVars>
      </dgm:prSet>
      <dgm:spPr/>
    </dgm:pt>
    <dgm:pt modelId="{E6B7C448-9D2B-C94B-9473-35900903660A}" type="pres">
      <dgm:prSet presAssocID="{37C79D60-85F2-5F4C-8DC8-669264EEAE35}" presName="sibTrans" presStyleLbl="sibTrans2D1" presStyleIdx="0" presStyleCnt="2"/>
      <dgm:spPr/>
    </dgm:pt>
    <dgm:pt modelId="{FF3F53F2-D0FB-A243-A5A0-0D3CA0B92049}" type="pres">
      <dgm:prSet presAssocID="{37C79D60-85F2-5F4C-8DC8-669264EEAE35}" presName="connectorText" presStyleLbl="sibTrans2D1" presStyleIdx="0" presStyleCnt="2"/>
      <dgm:spPr/>
    </dgm:pt>
    <dgm:pt modelId="{D59EBB9F-522C-2B4B-ABE9-EE104AF8C1EE}" type="pres">
      <dgm:prSet presAssocID="{BD07F4AD-A267-F34C-92C0-72D1FE356228}" presName="node" presStyleLbl="node1" presStyleIdx="1" presStyleCnt="3" custScaleX="171347">
        <dgm:presLayoutVars>
          <dgm:bulletEnabled val="1"/>
        </dgm:presLayoutVars>
      </dgm:prSet>
      <dgm:spPr/>
    </dgm:pt>
    <dgm:pt modelId="{78D3A9EC-C17A-6040-A4CD-72F0F4267920}" type="pres">
      <dgm:prSet presAssocID="{6E9E857C-E9AE-0C4E-8274-74E15F014F8B}" presName="sibTrans" presStyleLbl="sibTrans2D1" presStyleIdx="1" presStyleCnt="2"/>
      <dgm:spPr/>
    </dgm:pt>
    <dgm:pt modelId="{930C4165-944F-DD4E-9E54-175887587BFF}" type="pres">
      <dgm:prSet presAssocID="{6E9E857C-E9AE-0C4E-8274-74E15F014F8B}" presName="connectorText" presStyleLbl="sibTrans2D1" presStyleIdx="1" presStyleCnt="2"/>
      <dgm:spPr/>
    </dgm:pt>
    <dgm:pt modelId="{FE9635B4-72EC-C54A-9B1F-9CADC6D0F770}" type="pres">
      <dgm:prSet presAssocID="{34C175F3-B68D-954D-B8F5-FA86D53C0F30}" presName="node" presStyleLbl="node1" presStyleIdx="2" presStyleCnt="3" custScaleX="276353">
        <dgm:presLayoutVars>
          <dgm:bulletEnabled val="1"/>
        </dgm:presLayoutVars>
      </dgm:prSet>
      <dgm:spPr/>
    </dgm:pt>
  </dgm:ptLst>
  <dgm:cxnLst>
    <dgm:cxn modelId="{34012A07-ED44-4643-B2FA-679A2A2BB6F7}" srcId="{045CD381-94D7-D94F-91F0-75E7DDB299F6}" destId="{BD07F4AD-A267-F34C-92C0-72D1FE356228}" srcOrd="1" destOrd="0" parTransId="{7F09F0CC-26AE-794F-A3FA-5D88675F860E}" sibTransId="{6E9E857C-E9AE-0C4E-8274-74E15F014F8B}"/>
    <dgm:cxn modelId="{814AF836-6228-6240-9976-2A0C51735E94}" type="presOf" srcId="{2F8F132A-C552-0743-94F7-09DEEFA4020C}" destId="{5FA27D92-E18D-9841-BEA9-57B931D5E519}" srcOrd="0" destOrd="0" presId="urn:microsoft.com/office/officeart/2005/8/layout/process2"/>
    <dgm:cxn modelId="{9EC34D3F-80D1-F34B-A5DD-ED2C58788534}" type="presOf" srcId="{6E9E857C-E9AE-0C4E-8274-74E15F014F8B}" destId="{78D3A9EC-C17A-6040-A4CD-72F0F4267920}" srcOrd="0" destOrd="0" presId="urn:microsoft.com/office/officeart/2005/8/layout/process2"/>
    <dgm:cxn modelId="{1D12773F-9E2A-6B47-935F-85083480A60E}" type="presOf" srcId="{6E9E857C-E9AE-0C4E-8274-74E15F014F8B}" destId="{930C4165-944F-DD4E-9E54-175887587BFF}" srcOrd="1" destOrd="0" presId="urn:microsoft.com/office/officeart/2005/8/layout/process2"/>
    <dgm:cxn modelId="{45C25947-0E30-7647-AB8A-58DF0C2B0971}" type="presOf" srcId="{37C79D60-85F2-5F4C-8DC8-669264EEAE35}" destId="{E6B7C448-9D2B-C94B-9473-35900903660A}" srcOrd="0" destOrd="0" presId="urn:microsoft.com/office/officeart/2005/8/layout/process2"/>
    <dgm:cxn modelId="{9307B855-EF69-D94C-B181-E8FB12F74478}" srcId="{045CD381-94D7-D94F-91F0-75E7DDB299F6}" destId="{2F8F132A-C552-0743-94F7-09DEEFA4020C}" srcOrd="0" destOrd="0" parTransId="{3C4324FB-67CC-0C4E-99E9-3EC917E603BA}" sibTransId="{37C79D60-85F2-5F4C-8DC8-669264EEAE35}"/>
    <dgm:cxn modelId="{7993C681-6324-5C4B-899B-018F078872BB}" type="presOf" srcId="{045CD381-94D7-D94F-91F0-75E7DDB299F6}" destId="{BF58E90C-718D-B44B-867A-CDDB7ECA2C2F}" srcOrd="0" destOrd="0" presId="urn:microsoft.com/office/officeart/2005/8/layout/process2"/>
    <dgm:cxn modelId="{F52F8AA4-96E6-6348-AA99-C73EE99D13D2}" type="presOf" srcId="{BD07F4AD-A267-F34C-92C0-72D1FE356228}" destId="{D59EBB9F-522C-2B4B-ABE9-EE104AF8C1EE}" srcOrd="0" destOrd="0" presId="urn:microsoft.com/office/officeart/2005/8/layout/process2"/>
    <dgm:cxn modelId="{CF9360B4-7959-334B-BFB1-3A087D5AB54F}" type="presOf" srcId="{34C175F3-B68D-954D-B8F5-FA86D53C0F30}" destId="{FE9635B4-72EC-C54A-9B1F-9CADC6D0F770}" srcOrd="0" destOrd="0" presId="urn:microsoft.com/office/officeart/2005/8/layout/process2"/>
    <dgm:cxn modelId="{AF36FAF2-EAC2-8D46-B0D0-B7881CB7E3A9}" srcId="{045CD381-94D7-D94F-91F0-75E7DDB299F6}" destId="{34C175F3-B68D-954D-B8F5-FA86D53C0F30}" srcOrd="2" destOrd="0" parTransId="{B173A230-8BBB-1A43-ADA4-5D0A9960EB29}" sibTransId="{442A75C9-BB69-B741-B783-FCB3924AE8C3}"/>
    <dgm:cxn modelId="{711FA5F3-56D8-7F48-B0C5-B0B930E9F1C4}" type="presOf" srcId="{37C79D60-85F2-5F4C-8DC8-669264EEAE35}" destId="{FF3F53F2-D0FB-A243-A5A0-0D3CA0B92049}" srcOrd="1" destOrd="0" presId="urn:microsoft.com/office/officeart/2005/8/layout/process2"/>
    <dgm:cxn modelId="{4C1BB3E6-E5BF-F546-A0B9-33D203AB963B}" type="presParOf" srcId="{BF58E90C-718D-B44B-867A-CDDB7ECA2C2F}" destId="{5FA27D92-E18D-9841-BEA9-57B931D5E519}" srcOrd="0" destOrd="0" presId="urn:microsoft.com/office/officeart/2005/8/layout/process2"/>
    <dgm:cxn modelId="{DC6E6331-9632-1B4E-9D1D-6BD54E924639}" type="presParOf" srcId="{BF58E90C-718D-B44B-867A-CDDB7ECA2C2F}" destId="{E6B7C448-9D2B-C94B-9473-35900903660A}" srcOrd="1" destOrd="0" presId="urn:microsoft.com/office/officeart/2005/8/layout/process2"/>
    <dgm:cxn modelId="{A9E8ABAB-5E2D-764C-BBC0-798AA5DB2B24}" type="presParOf" srcId="{E6B7C448-9D2B-C94B-9473-35900903660A}" destId="{FF3F53F2-D0FB-A243-A5A0-0D3CA0B92049}" srcOrd="0" destOrd="0" presId="urn:microsoft.com/office/officeart/2005/8/layout/process2"/>
    <dgm:cxn modelId="{C50EB5AD-03D9-C74E-8467-012F3D85F44A}" type="presParOf" srcId="{BF58E90C-718D-B44B-867A-CDDB7ECA2C2F}" destId="{D59EBB9F-522C-2B4B-ABE9-EE104AF8C1EE}" srcOrd="2" destOrd="0" presId="urn:microsoft.com/office/officeart/2005/8/layout/process2"/>
    <dgm:cxn modelId="{2588C52C-0608-2D4F-9834-758BDE5875CD}" type="presParOf" srcId="{BF58E90C-718D-B44B-867A-CDDB7ECA2C2F}" destId="{78D3A9EC-C17A-6040-A4CD-72F0F4267920}" srcOrd="3" destOrd="0" presId="urn:microsoft.com/office/officeart/2005/8/layout/process2"/>
    <dgm:cxn modelId="{3CEB8863-B0CC-5E42-BB1F-1E902801C92C}" type="presParOf" srcId="{78D3A9EC-C17A-6040-A4CD-72F0F4267920}" destId="{930C4165-944F-DD4E-9E54-175887587BFF}" srcOrd="0" destOrd="0" presId="urn:microsoft.com/office/officeart/2005/8/layout/process2"/>
    <dgm:cxn modelId="{8A09B8A8-1121-3D4F-912B-275396D7181D}" type="presParOf" srcId="{BF58E90C-718D-B44B-867A-CDDB7ECA2C2F}" destId="{FE9635B4-72EC-C54A-9B1F-9CADC6D0F770}" srcOrd="4" destOrd="0" presId="urn:microsoft.com/office/officeart/2005/8/layout/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03E5CFB8-A3F1-4F63-B885-4DC64AEDFD2D}" type="doc">
      <dgm:prSet loTypeId="urn:microsoft.com/office/officeart/2016/7/layout/RepeatingBendingProcessNew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4699BD4-1A45-4958-BE78-DC0B8DE6B664}">
      <dgm:prSet/>
      <dgm:spPr/>
      <dgm:t>
        <a:bodyPr/>
        <a:lstStyle/>
        <a:p>
          <a:endParaRPr lang="it-IT" b="1" dirty="0"/>
        </a:p>
        <a:p>
          <a:r>
            <a:rPr lang="en-US" dirty="0"/>
            <a:t>OSSERVAZIONE CLINICA</a:t>
          </a:r>
        </a:p>
      </dgm:t>
    </dgm:pt>
    <dgm:pt modelId="{7D2C0D9A-42EB-40A7-A797-181512B4F076}" type="parTrans" cxnId="{D9B8302D-2E91-4075-863D-119352C54080}">
      <dgm:prSet/>
      <dgm:spPr/>
      <dgm:t>
        <a:bodyPr/>
        <a:lstStyle/>
        <a:p>
          <a:endParaRPr lang="en-US"/>
        </a:p>
      </dgm:t>
    </dgm:pt>
    <dgm:pt modelId="{2EAF7073-3DA8-485B-91B6-41C406B480BE}" type="sibTrans" cxnId="{D9B8302D-2E91-4075-863D-119352C54080}">
      <dgm:prSet/>
      <dgm:spPr/>
      <dgm:t>
        <a:bodyPr/>
        <a:lstStyle/>
        <a:p>
          <a:endParaRPr lang="en-US"/>
        </a:p>
      </dgm:t>
    </dgm:pt>
    <dgm:pt modelId="{A7895BB8-CA20-4699-99A5-0EFACDACD713}">
      <dgm:prSet/>
      <dgm:spPr/>
      <dgm:t>
        <a:bodyPr/>
        <a:lstStyle/>
        <a:p>
          <a:r>
            <a:rPr lang="it-IT" b="0" dirty="0"/>
            <a:t>RIVALUTAZIONE DIAGNOSTICA</a:t>
          </a:r>
          <a:endParaRPr lang="en-US" dirty="0"/>
        </a:p>
      </dgm:t>
    </dgm:pt>
    <dgm:pt modelId="{D1D1129A-822B-414E-9B65-69FD117E9E32}" type="parTrans" cxnId="{BB3DCFA3-CBD0-4EB4-8672-EB62FD935E4B}">
      <dgm:prSet/>
      <dgm:spPr/>
      <dgm:t>
        <a:bodyPr/>
        <a:lstStyle/>
        <a:p>
          <a:endParaRPr lang="en-US"/>
        </a:p>
      </dgm:t>
    </dgm:pt>
    <dgm:pt modelId="{F001677C-F3CA-4229-A9D8-51799288159F}" type="sibTrans" cxnId="{BB3DCFA3-CBD0-4EB4-8672-EB62FD935E4B}">
      <dgm:prSet/>
      <dgm:spPr/>
      <dgm:t>
        <a:bodyPr/>
        <a:lstStyle/>
        <a:p>
          <a:endParaRPr lang="en-US"/>
        </a:p>
      </dgm:t>
    </dgm:pt>
    <dgm:pt modelId="{90913381-AAE9-4065-B32B-E2CC13F353A9}">
      <dgm:prSet/>
      <dgm:spPr/>
      <dgm:t>
        <a:bodyPr/>
        <a:lstStyle/>
        <a:p>
          <a:r>
            <a:rPr lang="it-IT" b="0" dirty="0">
              <a:solidFill>
                <a:srgbClr val="E2973C"/>
              </a:solidFill>
            </a:rPr>
            <a:t>SOSPETTO DI DECLINO COGNITIVO</a:t>
          </a:r>
          <a:endParaRPr lang="en-US" dirty="0">
            <a:solidFill>
              <a:srgbClr val="E2973C"/>
            </a:solidFill>
          </a:endParaRPr>
        </a:p>
      </dgm:t>
    </dgm:pt>
    <dgm:pt modelId="{80E2B80E-831C-4DE9-9D53-EC2DC8E16119}" type="parTrans" cxnId="{87C48EE4-5A92-4EDD-A76B-2735D22DE27A}">
      <dgm:prSet/>
      <dgm:spPr/>
      <dgm:t>
        <a:bodyPr/>
        <a:lstStyle/>
        <a:p>
          <a:endParaRPr lang="en-US"/>
        </a:p>
      </dgm:t>
    </dgm:pt>
    <dgm:pt modelId="{360F2B5E-AED7-47B1-BADE-F50A528B7D4E}" type="sibTrans" cxnId="{87C48EE4-5A92-4EDD-A76B-2735D22DE27A}">
      <dgm:prSet/>
      <dgm:spPr/>
      <dgm:t>
        <a:bodyPr/>
        <a:lstStyle/>
        <a:p>
          <a:endParaRPr lang="en-US"/>
        </a:p>
      </dgm:t>
    </dgm:pt>
    <dgm:pt modelId="{B1D14563-422E-4074-8552-02BB84C95AC8}">
      <dgm:prSet/>
      <dgm:spPr/>
      <dgm:t>
        <a:bodyPr/>
        <a:lstStyle/>
        <a:p>
          <a:r>
            <a:rPr lang="it-IT" b="0" dirty="0"/>
            <a:t>VALUTAZIONE NEUROPSICOLOGICA E NEUROIMAGING</a:t>
          </a:r>
          <a:endParaRPr lang="en-US" dirty="0"/>
        </a:p>
      </dgm:t>
    </dgm:pt>
    <dgm:pt modelId="{207CAA78-001C-486A-BB27-A2EC69F096FC}" type="parTrans" cxnId="{7D8C67E1-7481-4A20-8EFF-48B451714614}">
      <dgm:prSet/>
      <dgm:spPr/>
      <dgm:t>
        <a:bodyPr/>
        <a:lstStyle/>
        <a:p>
          <a:endParaRPr lang="en-US"/>
        </a:p>
      </dgm:t>
    </dgm:pt>
    <dgm:pt modelId="{8B2B967C-C414-4AE5-9038-B6E0AE690826}" type="sibTrans" cxnId="{7D8C67E1-7481-4A20-8EFF-48B451714614}">
      <dgm:prSet/>
      <dgm:spPr/>
      <dgm:t>
        <a:bodyPr/>
        <a:lstStyle/>
        <a:p>
          <a:endParaRPr lang="en-US"/>
        </a:p>
      </dgm:t>
    </dgm:pt>
    <dgm:pt modelId="{95A262A6-0530-674E-9876-E44092BEB322}" type="pres">
      <dgm:prSet presAssocID="{03E5CFB8-A3F1-4F63-B885-4DC64AEDFD2D}" presName="Name0" presStyleCnt="0">
        <dgm:presLayoutVars>
          <dgm:dir/>
          <dgm:resizeHandles val="exact"/>
        </dgm:presLayoutVars>
      </dgm:prSet>
      <dgm:spPr/>
    </dgm:pt>
    <dgm:pt modelId="{790D9B66-CCE6-5541-BEDB-F150405BE4B1}" type="pres">
      <dgm:prSet presAssocID="{54699BD4-1A45-4958-BE78-DC0B8DE6B664}" presName="node" presStyleLbl="node1" presStyleIdx="0" presStyleCnt="4">
        <dgm:presLayoutVars>
          <dgm:bulletEnabled val="1"/>
        </dgm:presLayoutVars>
      </dgm:prSet>
      <dgm:spPr/>
    </dgm:pt>
    <dgm:pt modelId="{40B3843D-0EB4-DE47-94A1-03D6AC4B59CB}" type="pres">
      <dgm:prSet presAssocID="{2EAF7073-3DA8-485B-91B6-41C406B480BE}" presName="sibTrans" presStyleLbl="sibTrans1D1" presStyleIdx="0" presStyleCnt="3"/>
      <dgm:spPr/>
    </dgm:pt>
    <dgm:pt modelId="{C6B58FA7-48F3-8A4A-A20E-BD9DBDA2270F}" type="pres">
      <dgm:prSet presAssocID="{2EAF7073-3DA8-485B-91B6-41C406B480BE}" presName="connectorText" presStyleLbl="sibTrans1D1" presStyleIdx="0" presStyleCnt="3"/>
      <dgm:spPr/>
    </dgm:pt>
    <dgm:pt modelId="{C83DC621-181F-9D48-B3F7-3ADA23D97168}" type="pres">
      <dgm:prSet presAssocID="{A7895BB8-CA20-4699-99A5-0EFACDACD713}" presName="node" presStyleLbl="node1" presStyleIdx="1" presStyleCnt="4">
        <dgm:presLayoutVars>
          <dgm:bulletEnabled val="1"/>
        </dgm:presLayoutVars>
      </dgm:prSet>
      <dgm:spPr/>
    </dgm:pt>
    <dgm:pt modelId="{B6F1A550-4161-6B41-A9C6-FE2E7619BF55}" type="pres">
      <dgm:prSet presAssocID="{F001677C-F3CA-4229-A9D8-51799288159F}" presName="sibTrans" presStyleLbl="sibTrans1D1" presStyleIdx="1" presStyleCnt="3"/>
      <dgm:spPr/>
    </dgm:pt>
    <dgm:pt modelId="{DCF3AD2C-EA18-794E-84F4-30C5753AD8E6}" type="pres">
      <dgm:prSet presAssocID="{F001677C-F3CA-4229-A9D8-51799288159F}" presName="connectorText" presStyleLbl="sibTrans1D1" presStyleIdx="1" presStyleCnt="3"/>
      <dgm:spPr/>
    </dgm:pt>
    <dgm:pt modelId="{87AA1005-3E51-3F4A-8172-35B5379FC06A}" type="pres">
      <dgm:prSet presAssocID="{90913381-AAE9-4065-B32B-E2CC13F353A9}" presName="node" presStyleLbl="node1" presStyleIdx="2" presStyleCnt="4">
        <dgm:presLayoutVars>
          <dgm:bulletEnabled val="1"/>
        </dgm:presLayoutVars>
      </dgm:prSet>
      <dgm:spPr/>
    </dgm:pt>
    <dgm:pt modelId="{5634C5FF-DAE9-6D4F-ACE9-B8DD71981A35}" type="pres">
      <dgm:prSet presAssocID="{360F2B5E-AED7-47B1-BADE-F50A528B7D4E}" presName="sibTrans" presStyleLbl="sibTrans1D1" presStyleIdx="2" presStyleCnt="3"/>
      <dgm:spPr/>
    </dgm:pt>
    <dgm:pt modelId="{D19F75F4-438D-1245-9244-5C92A9E5BDA5}" type="pres">
      <dgm:prSet presAssocID="{360F2B5E-AED7-47B1-BADE-F50A528B7D4E}" presName="connectorText" presStyleLbl="sibTrans1D1" presStyleIdx="2" presStyleCnt="3"/>
      <dgm:spPr/>
    </dgm:pt>
    <dgm:pt modelId="{C5E3A73F-6D86-E34A-9CBA-AEA664168CE8}" type="pres">
      <dgm:prSet presAssocID="{B1D14563-422E-4074-8552-02BB84C95AC8}" presName="node" presStyleLbl="node1" presStyleIdx="3" presStyleCnt="4">
        <dgm:presLayoutVars>
          <dgm:bulletEnabled val="1"/>
        </dgm:presLayoutVars>
      </dgm:prSet>
      <dgm:spPr/>
    </dgm:pt>
  </dgm:ptLst>
  <dgm:cxnLst>
    <dgm:cxn modelId="{AE81022B-2AAD-6742-8024-F2506D6D91CA}" type="presOf" srcId="{54699BD4-1A45-4958-BE78-DC0B8DE6B664}" destId="{790D9B66-CCE6-5541-BEDB-F150405BE4B1}" srcOrd="0" destOrd="0" presId="urn:microsoft.com/office/officeart/2016/7/layout/RepeatingBendingProcessNew"/>
    <dgm:cxn modelId="{7DAD1B2B-E8FC-5147-AD65-84B71E3F99A6}" type="presOf" srcId="{03E5CFB8-A3F1-4F63-B885-4DC64AEDFD2D}" destId="{95A262A6-0530-674E-9876-E44092BEB322}" srcOrd="0" destOrd="0" presId="urn:microsoft.com/office/officeart/2016/7/layout/RepeatingBendingProcessNew"/>
    <dgm:cxn modelId="{D9B8302D-2E91-4075-863D-119352C54080}" srcId="{03E5CFB8-A3F1-4F63-B885-4DC64AEDFD2D}" destId="{54699BD4-1A45-4958-BE78-DC0B8DE6B664}" srcOrd="0" destOrd="0" parTransId="{7D2C0D9A-42EB-40A7-A797-181512B4F076}" sibTransId="{2EAF7073-3DA8-485B-91B6-41C406B480BE}"/>
    <dgm:cxn modelId="{512FF660-DDB6-6941-9380-3BC64913AF4D}" type="presOf" srcId="{A7895BB8-CA20-4699-99A5-0EFACDACD713}" destId="{C83DC621-181F-9D48-B3F7-3ADA23D97168}" srcOrd="0" destOrd="0" presId="urn:microsoft.com/office/officeart/2016/7/layout/RepeatingBendingProcessNew"/>
    <dgm:cxn modelId="{773DE765-C20F-814E-A0CD-A9E54F6D90F8}" type="presOf" srcId="{B1D14563-422E-4074-8552-02BB84C95AC8}" destId="{C5E3A73F-6D86-E34A-9CBA-AEA664168CE8}" srcOrd="0" destOrd="0" presId="urn:microsoft.com/office/officeart/2016/7/layout/RepeatingBendingProcessNew"/>
    <dgm:cxn modelId="{7B7A2269-9FC1-D44B-AAB7-075401CA8AEB}" type="presOf" srcId="{90913381-AAE9-4065-B32B-E2CC13F353A9}" destId="{87AA1005-3E51-3F4A-8172-35B5379FC06A}" srcOrd="0" destOrd="0" presId="urn:microsoft.com/office/officeart/2016/7/layout/RepeatingBendingProcessNew"/>
    <dgm:cxn modelId="{F5E98D69-4B40-7D43-BD44-43A353534D03}" type="presOf" srcId="{2EAF7073-3DA8-485B-91B6-41C406B480BE}" destId="{40B3843D-0EB4-DE47-94A1-03D6AC4B59CB}" srcOrd="0" destOrd="0" presId="urn:microsoft.com/office/officeart/2016/7/layout/RepeatingBendingProcessNew"/>
    <dgm:cxn modelId="{B5DD0586-C15A-624E-980E-DD248C7A771E}" type="presOf" srcId="{2EAF7073-3DA8-485B-91B6-41C406B480BE}" destId="{C6B58FA7-48F3-8A4A-A20E-BD9DBDA2270F}" srcOrd="1" destOrd="0" presId="urn:microsoft.com/office/officeart/2016/7/layout/RepeatingBendingProcessNew"/>
    <dgm:cxn modelId="{22139B9A-5D1F-8D43-B4A7-E361AFAF89DD}" type="presOf" srcId="{360F2B5E-AED7-47B1-BADE-F50A528B7D4E}" destId="{5634C5FF-DAE9-6D4F-ACE9-B8DD71981A35}" srcOrd="0" destOrd="0" presId="urn:microsoft.com/office/officeart/2016/7/layout/RepeatingBendingProcessNew"/>
    <dgm:cxn modelId="{BB3DCFA3-CBD0-4EB4-8672-EB62FD935E4B}" srcId="{03E5CFB8-A3F1-4F63-B885-4DC64AEDFD2D}" destId="{A7895BB8-CA20-4699-99A5-0EFACDACD713}" srcOrd="1" destOrd="0" parTransId="{D1D1129A-822B-414E-9B65-69FD117E9E32}" sibTransId="{F001677C-F3CA-4229-A9D8-51799288159F}"/>
    <dgm:cxn modelId="{D0B377B4-62D1-C740-9166-1F4D8847292B}" type="presOf" srcId="{F001677C-F3CA-4229-A9D8-51799288159F}" destId="{DCF3AD2C-EA18-794E-84F4-30C5753AD8E6}" srcOrd="1" destOrd="0" presId="urn:microsoft.com/office/officeart/2016/7/layout/RepeatingBendingProcessNew"/>
    <dgm:cxn modelId="{0F65E3BC-BEDA-1745-A593-2432D65F95C9}" type="presOf" srcId="{F001677C-F3CA-4229-A9D8-51799288159F}" destId="{B6F1A550-4161-6B41-A9C6-FE2E7619BF55}" srcOrd="0" destOrd="0" presId="urn:microsoft.com/office/officeart/2016/7/layout/RepeatingBendingProcessNew"/>
    <dgm:cxn modelId="{7D8C67E1-7481-4A20-8EFF-48B451714614}" srcId="{03E5CFB8-A3F1-4F63-B885-4DC64AEDFD2D}" destId="{B1D14563-422E-4074-8552-02BB84C95AC8}" srcOrd="3" destOrd="0" parTransId="{207CAA78-001C-486A-BB27-A2EC69F096FC}" sibTransId="{8B2B967C-C414-4AE5-9038-B6E0AE690826}"/>
    <dgm:cxn modelId="{87C48EE4-5A92-4EDD-A76B-2735D22DE27A}" srcId="{03E5CFB8-A3F1-4F63-B885-4DC64AEDFD2D}" destId="{90913381-AAE9-4065-B32B-E2CC13F353A9}" srcOrd="2" destOrd="0" parTransId="{80E2B80E-831C-4DE9-9D53-EC2DC8E16119}" sibTransId="{360F2B5E-AED7-47B1-BADE-F50A528B7D4E}"/>
    <dgm:cxn modelId="{C0B33BEF-3B99-994A-AE7F-0D4A38760EB7}" type="presOf" srcId="{360F2B5E-AED7-47B1-BADE-F50A528B7D4E}" destId="{D19F75F4-438D-1245-9244-5C92A9E5BDA5}" srcOrd="1" destOrd="0" presId="urn:microsoft.com/office/officeart/2016/7/layout/RepeatingBendingProcessNew"/>
    <dgm:cxn modelId="{F1B4A493-5208-C746-8838-BA6B8233FD63}" type="presParOf" srcId="{95A262A6-0530-674E-9876-E44092BEB322}" destId="{790D9B66-CCE6-5541-BEDB-F150405BE4B1}" srcOrd="0" destOrd="0" presId="urn:microsoft.com/office/officeart/2016/7/layout/RepeatingBendingProcessNew"/>
    <dgm:cxn modelId="{CFBDA2A3-BACA-BB46-8215-3694CA0FDA05}" type="presParOf" srcId="{95A262A6-0530-674E-9876-E44092BEB322}" destId="{40B3843D-0EB4-DE47-94A1-03D6AC4B59CB}" srcOrd="1" destOrd="0" presId="urn:microsoft.com/office/officeart/2016/7/layout/RepeatingBendingProcessNew"/>
    <dgm:cxn modelId="{1901E55A-712F-F840-AF48-840EE3514CB7}" type="presParOf" srcId="{40B3843D-0EB4-DE47-94A1-03D6AC4B59CB}" destId="{C6B58FA7-48F3-8A4A-A20E-BD9DBDA2270F}" srcOrd="0" destOrd="0" presId="urn:microsoft.com/office/officeart/2016/7/layout/RepeatingBendingProcessNew"/>
    <dgm:cxn modelId="{ADC836AF-9F7E-B34E-A991-44A39D2FDCF3}" type="presParOf" srcId="{95A262A6-0530-674E-9876-E44092BEB322}" destId="{C83DC621-181F-9D48-B3F7-3ADA23D97168}" srcOrd="2" destOrd="0" presId="urn:microsoft.com/office/officeart/2016/7/layout/RepeatingBendingProcessNew"/>
    <dgm:cxn modelId="{4673C128-4214-CE47-9DAD-521CBEF52720}" type="presParOf" srcId="{95A262A6-0530-674E-9876-E44092BEB322}" destId="{B6F1A550-4161-6B41-A9C6-FE2E7619BF55}" srcOrd="3" destOrd="0" presId="urn:microsoft.com/office/officeart/2016/7/layout/RepeatingBendingProcessNew"/>
    <dgm:cxn modelId="{761E1C90-4320-9448-AA4B-BDD1AF5AC4D2}" type="presParOf" srcId="{B6F1A550-4161-6B41-A9C6-FE2E7619BF55}" destId="{DCF3AD2C-EA18-794E-84F4-30C5753AD8E6}" srcOrd="0" destOrd="0" presId="urn:microsoft.com/office/officeart/2016/7/layout/RepeatingBendingProcessNew"/>
    <dgm:cxn modelId="{DDCC4D67-154F-014B-83B6-8D52E7E2346D}" type="presParOf" srcId="{95A262A6-0530-674E-9876-E44092BEB322}" destId="{87AA1005-3E51-3F4A-8172-35B5379FC06A}" srcOrd="4" destOrd="0" presId="urn:microsoft.com/office/officeart/2016/7/layout/RepeatingBendingProcessNew"/>
    <dgm:cxn modelId="{918543CF-2953-BC44-BC6E-6261E1844206}" type="presParOf" srcId="{95A262A6-0530-674E-9876-E44092BEB322}" destId="{5634C5FF-DAE9-6D4F-ACE9-B8DD71981A35}" srcOrd="5" destOrd="0" presId="urn:microsoft.com/office/officeart/2016/7/layout/RepeatingBendingProcessNew"/>
    <dgm:cxn modelId="{6BB721A5-5FBF-9946-BE62-7BE78E231445}" type="presParOf" srcId="{5634C5FF-DAE9-6D4F-ACE9-B8DD71981A35}" destId="{D19F75F4-438D-1245-9244-5C92A9E5BDA5}" srcOrd="0" destOrd="0" presId="urn:microsoft.com/office/officeart/2016/7/layout/RepeatingBendingProcessNew"/>
    <dgm:cxn modelId="{623F211F-4D9F-C34A-8C36-FC064952B258}" type="presParOf" srcId="{95A262A6-0530-674E-9876-E44092BEB322}" destId="{C5E3A73F-6D86-E34A-9CBA-AEA664168CE8}" srcOrd="6" destOrd="0" presId="urn:microsoft.com/office/officeart/2016/7/layout/RepeatingBendingProcessNew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20D88B6-30BB-294C-AB30-26F1E007365D}">
      <dsp:nvSpPr>
        <dsp:cNvPr id="0" name=""/>
        <dsp:cNvSpPr/>
      </dsp:nvSpPr>
      <dsp:spPr>
        <a:xfrm>
          <a:off x="3225486" y="1174"/>
          <a:ext cx="2807326" cy="140366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700" kern="1200" dirty="0"/>
            <a:t>MALNUTRIZIONE</a:t>
          </a:r>
        </a:p>
      </dsp:txBody>
      <dsp:txXfrm>
        <a:off x="3266598" y="42286"/>
        <a:ext cx="2725102" cy="1321439"/>
      </dsp:txXfrm>
    </dsp:sp>
    <dsp:sp modelId="{A1F501AD-BAD9-B148-9BB0-4B516CA3A720}">
      <dsp:nvSpPr>
        <dsp:cNvPr id="0" name=""/>
        <dsp:cNvSpPr/>
      </dsp:nvSpPr>
      <dsp:spPr>
        <a:xfrm rot="3600000">
          <a:off x="5057068" y="2463692"/>
          <a:ext cx="1460869" cy="491282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it-IT" sz="2100" kern="1200"/>
        </a:p>
      </dsp:txBody>
      <dsp:txXfrm>
        <a:off x="5204453" y="2561948"/>
        <a:ext cx="1166099" cy="294770"/>
      </dsp:txXfrm>
    </dsp:sp>
    <dsp:sp modelId="{1A4A05F8-7601-7D4D-859C-BB84D91B258B}">
      <dsp:nvSpPr>
        <dsp:cNvPr id="0" name=""/>
        <dsp:cNvSpPr/>
      </dsp:nvSpPr>
      <dsp:spPr>
        <a:xfrm>
          <a:off x="5542193" y="4013828"/>
          <a:ext cx="2807326" cy="140366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700" kern="1200" dirty="0"/>
            <a:t>DISTURBI PSICHIATRICI</a:t>
          </a:r>
        </a:p>
      </dsp:txBody>
      <dsp:txXfrm>
        <a:off x="5583305" y="4054940"/>
        <a:ext cx="2725102" cy="1321439"/>
      </dsp:txXfrm>
    </dsp:sp>
    <dsp:sp modelId="{06990D64-211B-FE4F-A0E0-0080120CC41F}">
      <dsp:nvSpPr>
        <dsp:cNvPr id="0" name=""/>
        <dsp:cNvSpPr/>
      </dsp:nvSpPr>
      <dsp:spPr>
        <a:xfrm rot="10800000">
          <a:off x="3898715" y="4470019"/>
          <a:ext cx="1460869" cy="491282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it-IT" sz="2100" kern="1200"/>
        </a:p>
      </dsp:txBody>
      <dsp:txXfrm rot="10800000">
        <a:off x="4046100" y="4568275"/>
        <a:ext cx="1166099" cy="294770"/>
      </dsp:txXfrm>
    </dsp:sp>
    <dsp:sp modelId="{D142B6FB-0710-0341-A9D8-9D2451D04925}">
      <dsp:nvSpPr>
        <dsp:cNvPr id="0" name=""/>
        <dsp:cNvSpPr/>
      </dsp:nvSpPr>
      <dsp:spPr>
        <a:xfrm>
          <a:off x="908779" y="4013828"/>
          <a:ext cx="2807326" cy="140366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700" kern="1200" dirty="0"/>
            <a:t>DECLINO COGNITIVO</a:t>
          </a:r>
        </a:p>
      </dsp:txBody>
      <dsp:txXfrm>
        <a:off x="949891" y="4054940"/>
        <a:ext cx="2725102" cy="1321439"/>
      </dsp:txXfrm>
    </dsp:sp>
    <dsp:sp modelId="{183CCEB7-B6C6-E141-96F9-E57B283234D7}">
      <dsp:nvSpPr>
        <dsp:cNvPr id="0" name=""/>
        <dsp:cNvSpPr/>
      </dsp:nvSpPr>
      <dsp:spPr>
        <a:xfrm rot="18000000">
          <a:off x="2740361" y="2463692"/>
          <a:ext cx="1460869" cy="491282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it-IT" sz="2100" kern="1200"/>
        </a:p>
      </dsp:txBody>
      <dsp:txXfrm>
        <a:off x="2887746" y="2561948"/>
        <a:ext cx="1166099" cy="29477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A397B59-5376-8747-846A-7D7FE07A70D2}">
      <dsp:nvSpPr>
        <dsp:cNvPr id="0" name=""/>
        <dsp:cNvSpPr/>
      </dsp:nvSpPr>
      <dsp:spPr>
        <a:xfrm>
          <a:off x="0" y="531"/>
          <a:ext cx="105156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FA28239-5166-3D4F-A039-DF7843816E0B}">
      <dsp:nvSpPr>
        <dsp:cNvPr id="0" name=""/>
        <dsp:cNvSpPr/>
      </dsp:nvSpPr>
      <dsp:spPr>
        <a:xfrm>
          <a:off x="0" y="531"/>
          <a:ext cx="10515600" cy="87005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t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3200" kern="1200" dirty="0"/>
            <a:t>Donna di 64 anni</a:t>
          </a:r>
          <a:endParaRPr lang="en-US" sz="3200" kern="1200" dirty="0"/>
        </a:p>
      </dsp:txBody>
      <dsp:txXfrm>
        <a:off x="0" y="531"/>
        <a:ext cx="10515600" cy="870055"/>
      </dsp:txXfrm>
    </dsp:sp>
    <dsp:sp modelId="{4CC6C9BA-B8C6-9E4F-9E5D-3D0F966F4B18}">
      <dsp:nvSpPr>
        <dsp:cNvPr id="0" name=""/>
        <dsp:cNvSpPr/>
      </dsp:nvSpPr>
      <dsp:spPr>
        <a:xfrm>
          <a:off x="0" y="870586"/>
          <a:ext cx="105156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1054FAE-DE7E-FA4E-8424-E31C68E26D43}">
      <dsp:nvSpPr>
        <dsp:cNvPr id="0" name=""/>
        <dsp:cNvSpPr/>
      </dsp:nvSpPr>
      <dsp:spPr>
        <a:xfrm>
          <a:off x="0" y="870586"/>
          <a:ext cx="10515600" cy="87005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t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3200" kern="1200"/>
            <a:t>Obesità dall’infanzia</a:t>
          </a:r>
          <a:endParaRPr lang="en-US" sz="3200" kern="1200"/>
        </a:p>
      </dsp:txBody>
      <dsp:txXfrm>
        <a:off x="0" y="870586"/>
        <a:ext cx="10515600" cy="870055"/>
      </dsp:txXfrm>
    </dsp:sp>
    <dsp:sp modelId="{47984CE6-2B98-AC41-9DE9-7E3AB8DD5712}">
      <dsp:nvSpPr>
        <dsp:cNvPr id="0" name=""/>
        <dsp:cNvSpPr/>
      </dsp:nvSpPr>
      <dsp:spPr>
        <a:xfrm>
          <a:off x="0" y="1740641"/>
          <a:ext cx="105156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9B48DDC-EDBC-1C4B-81F3-ED1066B49D65}">
      <dsp:nvSpPr>
        <dsp:cNvPr id="0" name=""/>
        <dsp:cNvSpPr/>
      </dsp:nvSpPr>
      <dsp:spPr>
        <a:xfrm>
          <a:off x="0" y="1740641"/>
          <a:ext cx="10515600" cy="87005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t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3200" kern="1200"/>
            <a:t>IMC 41 Kg/m2</a:t>
          </a:r>
          <a:endParaRPr lang="en-US" sz="3200" kern="1200"/>
        </a:p>
      </dsp:txBody>
      <dsp:txXfrm>
        <a:off x="0" y="1740641"/>
        <a:ext cx="10515600" cy="870055"/>
      </dsp:txXfrm>
    </dsp:sp>
    <dsp:sp modelId="{17D2CD66-96DB-DC40-AB1B-D3AC3E7D1524}">
      <dsp:nvSpPr>
        <dsp:cNvPr id="0" name=""/>
        <dsp:cNvSpPr/>
      </dsp:nvSpPr>
      <dsp:spPr>
        <a:xfrm>
          <a:off x="0" y="2610696"/>
          <a:ext cx="105156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D32AEB9-C19B-A840-A9B0-A57AC05ED17A}">
      <dsp:nvSpPr>
        <dsp:cNvPr id="0" name=""/>
        <dsp:cNvSpPr/>
      </dsp:nvSpPr>
      <dsp:spPr>
        <a:xfrm>
          <a:off x="0" y="2610696"/>
          <a:ext cx="10515600" cy="87005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t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3200" kern="1200"/>
            <a:t>Ipercolesterolemia e ipotiroidismo secondario a tiroidectomia</a:t>
          </a:r>
          <a:endParaRPr lang="en-US" sz="3200" kern="1200"/>
        </a:p>
      </dsp:txBody>
      <dsp:txXfrm>
        <a:off x="0" y="2610696"/>
        <a:ext cx="10515600" cy="870055"/>
      </dsp:txXfrm>
    </dsp:sp>
    <dsp:sp modelId="{C5D8E5D8-6167-D844-B5F1-A1F52B489324}">
      <dsp:nvSpPr>
        <dsp:cNvPr id="0" name=""/>
        <dsp:cNvSpPr/>
      </dsp:nvSpPr>
      <dsp:spPr>
        <a:xfrm>
          <a:off x="0" y="3480751"/>
          <a:ext cx="105156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E7A177F-BAF4-7B4E-8C15-67B58D16A485}">
      <dsp:nvSpPr>
        <dsp:cNvPr id="0" name=""/>
        <dsp:cNvSpPr/>
      </dsp:nvSpPr>
      <dsp:spPr>
        <a:xfrm>
          <a:off x="0" y="3480751"/>
          <a:ext cx="10515600" cy="87005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t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3200" kern="1200"/>
            <a:t>Intervento di one anastomosis gastric bypass</a:t>
          </a:r>
          <a:endParaRPr lang="en-US" sz="3200" kern="1200"/>
        </a:p>
      </dsp:txBody>
      <dsp:txXfrm>
        <a:off x="0" y="3480751"/>
        <a:ext cx="10515600" cy="870055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5A86D45-5517-44C0-9BD3-AE058E4D8668}">
      <dsp:nvSpPr>
        <dsp:cNvPr id="0" name=""/>
        <dsp:cNvSpPr/>
      </dsp:nvSpPr>
      <dsp:spPr>
        <a:xfrm>
          <a:off x="1279913" y="186555"/>
          <a:ext cx="1631248" cy="1602385"/>
        </a:xfrm>
        <a:prstGeom prst="rect">
          <a:avLst/>
        </a:prstGeom>
        <a:blipFill rotWithShape="1"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F89A847-DC6E-4FD3-B42E-9E6ABF6238C4}">
      <dsp:nvSpPr>
        <dsp:cNvPr id="0" name=""/>
        <dsp:cNvSpPr/>
      </dsp:nvSpPr>
      <dsp:spPr>
        <a:xfrm>
          <a:off x="496362" y="1674962"/>
          <a:ext cx="3270199" cy="252021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001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800" kern="1200" dirty="0"/>
            <a:t>Rapido calo di peso:  </a:t>
          </a:r>
        </a:p>
        <a:p>
          <a:pPr marL="0" lvl="0" indent="0" algn="ctr" defTabSz="8001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800" kern="1200" dirty="0"/>
            <a:t> IMC di </a:t>
          </a:r>
          <a:r>
            <a:rPr lang="it-IT" sz="1800" b="1" kern="1200" dirty="0"/>
            <a:t>41 kg/m^2 </a:t>
          </a:r>
        </a:p>
        <a:p>
          <a:pPr marL="0" lvl="0" indent="0" algn="ctr" defTabSz="8001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800" b="0" kern="1200" dirty="0"/>
            <a:t>a</a:t>
          </a:r>
        </a:p>
        <a:p>
          <a:pPr marL="0" lvl="0" indent="0" algn="ctr" defTabSz="8001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800" kern="1200" dirty="0"/>
            <a:t>IMC di </a:t>
          </a:r>
          <a:r>
            <a:rPr lang="it-IT" sz="1800" b="1" kern="1200" dirty="0"/>
            <a:t>18 kg/m^2 </a:t>
          </a:r>
        </a:p>
        <a:p>
          <a:pPr marL="0" lvl="0" indent="0" algn="ctr" defTabSz="8001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800" kern="1200" dirty="0"/>
            <a:t>in meno di un anno.</a:t>
          </a:r>
          <a:endParaRPr lang="en-US" sz="1800" kern="1200" dirty="0"/>
        </a:p>
      </dsp:txBody>
      <dsp:txXfrm>
        <a:off x="496362" y="1674962"/>
        <a:ext cx="3270199" cy="2520215"/>
      </dsp:txXfrm>
    </dsp:sp>
    <dsp:sp modelId="{3F62CD0D-8AC2-44EB-9916-1902280E5FC0}">
      <dsp:nvSpPr>
        <dsp:cNvPr id="0" name=""/>
        <dsp:cNvSpPr/>
      </dsp:nvSpPr>
      <dsp:spPr>
        <a:xfrm>
          <a:off x="4813511" y="466591"/>
          <a:ext cx="1318677" cy="1435077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08AA37A-841D-48C3-BF1B-2A2CA7768BF1}">
      <dsp:nvSpPr>
        <dsp:cNvPr id="0" name=""/>
        <dsp:cNvSpPr/>
      </dsp:nvSpPr>
      <dsp:spPr>
        <a:xfrm>
          <a:off x="4087412" y="2028573"/>
          <a:ext cx="2736682" cy="267196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001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800" kern="1200" dirty="0"/>
            <a:t>Depressione</a:t>
          </a:r>
        </a:p>
        <a:p>
          <a:pPr marL="0" lvl="0" indent="0" algn="ctr" defTabSz="8001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800" kern="1200" dirty="0"/>
            <a:t>Ansia</a:t>
          </a:r>
        </a:p>
        <a:p>
          <a:pPr marL="0" lvl="0" indent="0" algn="ctr" defTabSz="8001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800" kern="1200" dirty="0"/>
            <a:t>Disforia. </a:t>
          </a:r>
        </a:p>
        <a:p>
          <a:pPr marL="0" lvl="0" indent="0" algn="ctr" defTabSz="8001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800" kern="1200" dirty="0"/>
            <a:t>Deficit memoria a breve termine</a:t>
          </a:r>
        </a:p>
        <a:p>
          <a:pPr marL="0" lvl="0" indent="0" algn="ctr" defTabSz="8001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800" kern="1200" dirty="0"/>
            <a:t>Difficoltà nella risoluzione di problemi e nella pianificazione delle attività quotidiane. </a:t>
          </a:r>
          <a:endParaRPr lang="en-US" sz="1800" kern="1200" dirty="0"/>
        </a:p>
      </dsp:txBody>
      <dsp:txXfrm>
        <a:off x="4087412" y="2028573"/>
        <a:ext cx="2736682" cy="2671967"/>
      </dsp:txXfrm>
    </dsp:sp>
    <dsp:sp modelId="{1FDB1359-6A3A-436E-ABCE-EA34EB6C50DF}">
      <dsp:nvSpPr>
        <dsp:cNvPr id="0" name=""/>
        <dsp:cNvSpPr/>
      </dsp:nvSpPr>
      <dsp:spPr>
        <a:xfrm>
          <a:off x="7960731" y="59684"/>
          <a:ext cx="1261640" cy="1582814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27C765B-77B0-4759-9F07-EB1ACB1437AD}">
      <dsp:nvSpPr>
        <dsp:cNvPr id="0" name=""/>
        <dsp:cNvSpPr/>
      </dsp:nvSpPr>
      <dsp:spPr>
        <a:xfrm>
          <a:off x="7583915" y="1822717"/>
          <a:ext cx="1969848" cy="253562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001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800" kern="1200" dirty="0"/>
            <a:t>- Comportamento alimentare di tipo restrittivo</a:t>
          </a:r>
        </a:p>
        <a:p>
          <a:pPr marL="0" lvl="0" indent="0" algn="ctr" defTabSz="8001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800" kern="1200" dirty="0"/>
            <a:t>- Fissazione sulla qualità degli alimenti</a:t>
          </a:r>
        </a:p>
        <a:p>
          <a:pPr marL="0" lvl="0" indent="0" algn="ctr" defTabSz="8001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800" kern="1200" dirty="0"/>
            <a:t>- Disfagia funzionale.</a:t>
          </a:r>
          <a:endParaRPr lang="en-US" sz="1800" kern="1200" dirty="0"/>
        </a:p>
      </dsp:txBody>
      <dsp:txXfrm>
        <a:off x="7583915" y="1822717"/>
        <a:ext cx="1969848" cy="2535628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047EAF7-A980-4A25-8076-FCD31FEF41FA}">
      <dsp:nvSpPr>
        <dsp:cNvPr id="0" name=""/>
        <dsp:cNvSpPr/>
      </dsp:nvSpPr>
      <dsp:spPr>
        <a:xfrm>
          <a:off x="0" y="531"/>
          <a:ext cx="10515600" cy="1242935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44B9B84-ECBC-40C2-B584-DC96D44D5470}">
      <dsp:nvSpPr>
        <dsp:cNvPr id="0" name=""/>
        <dsp:cNvSpPr/>
      </dsp:nvSpPr>
      <dsp:spPr>
        <a:xfrm>
          <a:off x="375988" y="280191"/>
          <a:ext cx="683614" cy="683614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02E34AF-9594-4353-BC62-F146EC1891B0}">
      <dsp:nvSpPr>
        <dsp:cNvPr id="0" name=""/>
        <dsp:cNvSpPr/>
      </dsp:nvSpPr>
      <dsp:spPr>
        <a:xfrm>
          <a:off x="1435590" y="531"/>
          <a:ext cx="9080009" cy="124293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1544" tIns="131544" rIns="131544" bIns="131544" numCol="1" spcCol="1270" anchor="ctr" anchorCtr="0">
          <a:noAutofit/>
        </a:bodyPr>
        <a:lstStyle/>
        <a:p>
          <a:pPr marL="0" lvl="0" indent="0" algn="l" defTabSz="11112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500" kern="1200" dirty="0"/>
            <a:t>Invio all’ambulatorio DCA, Obesità e Chirurgia </a:t>
          </a:r>
          <a:r>
            <a:rPr lang="it-IT" sz="2500" kern="1200" dirty="0" err="1"/>
            <a:t>Bariatrica</a:t>
          </a:r>
          <a:r>
            <a:rPr lang="it-IT" sz="2500" kern="1200" dirty="0"/>
            <a:t> dell’ AOU Federico II di Napoli</a:t>
          </a:r>
          <a:endParaRPr lang="en-US" sz="2500" kern="1200" dirty="0"/>
        </a:p>
      </dsp:txBody>
      <dsp:txXfrm>
        <a:off x="1435590" y="531"/>
        <a:ext cx="9080009" cy="1242935"/>
      </dsp:txXfrm>
    </dsp:sp>
    <dsp:sp modelId="{03961322-8A90-4333-8F41-A830C51F5A9A}">
      <dsp:nvSpPr>
        <dsp:cNvPr id="0" name=""/>
        <dsp:cNvSpPr/>
      </dsp:nvSpPr>
      <dsp:spPr>
        <a:xfrm>
          <a:off x="0" y="1554201"/>
          <a:ext cx="10515600" cy="1242935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81353D7-665A-49CF-A240-7147E3C3ED09}">
      <dsp:nvSpPr>
        <dsp:cNvPr id="0" name=""/>
        <dsp:cNvSpPr/>
      </dsp:nvSpPr>
      <dsp:spPr>
        <a:xfrm>
          <a:off x="375988" y="1833861"/>
          <a:ext cx="683614" cy="683614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C24CD69-F31F-438F-B4EF-916315B1C323}">
      <dsp:nvSpPr>
        <dsp:cNvPr id="0" name=""/>
        <dsp:cNvSpPr/>
      </dsp:nvSpPr>
      <dsp:spPr>
        <a:xfrm>
          <a:off x="1435590" y="1554201"/>
          <a:ext cx="9080009" cy="124293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1544" tIns="131544" rIns="131544" bIns="131544" numCol="1" spcCol="1270" anchor="ctr" anchorCtr="0">
          <a:noAutofit/>
        </a:bodyPr>
        <a:lstStyle/>
        <a:p>
          <a:pPr marL="0" lvl="0" indent="0" algn="l" defTabSz="11112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500" kern="1200" dirty="0"/>
            <a:t>Diagnosi di Depressione Maggiore posta dal CSM di competenza</a:t>
          </a:r>
          <a:endParaRPr lang="en-US" sz="2500" kern="1200" dirty="0"/>
        </a:p>
      </dsp:txBody>
      <dsp:txXfrm>
        <a:off x="1435590" y="1554201"/>
        <a:ext cx="9080009" cy="1242935"/>
      </dsp:txXfrm>
    </dsp:sp>
    <dsp:sp modelId="{3F975456-B0F6-48CF-8988-99DCB34D855C}">
      <dsp:nvSpPr>
        <dsp:cNvPr id="0" name=""/>
        <dsp:cNvSpPr/>
      </dsp:nvSpPr>
      <dsp:spPr>
        <a:xfrm>
          <a:off x="0" y="3107870"/>
          <a:ext cx="10515600" cy="1242935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1443724-FD1F-46F1-A7C8-161E8768D632}">
      <dsp:nvSpPr>
        <dsp:cNvPr id="0" name=""/>
        <dsp:cNvSpPr/>
      </dsp:nvSpPr>
      <dsp:spPr>
        <a:xfrm>
          <a:off x="375988" y="3387531"/>
          <a:ext cx="683614" cy="683614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F846BFD-B8CF-4901-877C-4F4D3BD63A74}">
      <dsp:nvSpPr>
        <dsp:cNvPr id="0" name=""/>
        <dsp:cNvSpPr/>
      </dsp:nvSpPr>
      <dsp:spPr>
        <a:xfrm>
          <a:off x="1435590" y="3107870"/>
          <a:ext cx="9080009" cy="124293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1544" tIns="131544" rIns="131544" bIns="131544" numCol="1" spcCol="1270" anchor="ctr" anchorCtr="0">
          <a:noAutofit/>
        </a:bodyPr>
        <a:lstStyle/>
        <a:p>
          <a:pPr marL="0" lvl="0" indent="0" algn="l" defTabSz="11112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500" kern="1200" dirty="0"/>
            <a:t>Rivalutazione terapia antidepressiva: passaggio da compresse a soluzione orale</a:t>
          </a:r>
          <a:endParaRPr lang="en-US" sz="2500" kern="1200" dirty="0"/>
        </a:p>
      </dsp:txBody>
      <dsp:txXfrm>
        <a:off x="1435590" y="3107870"/>
        <a:ext cx="9080009" cy="1242935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FA27D92-E18D-9841-BEA9-57B931D5E519}">
      <dsp:nvSpPr>
        <dsp:cNvPr id="0" name=""/>
        <dsp:cNvSpPr/>
      </dsp:nvSpPr>
      <dsp:spPr>
        <a:xfrm>
          <a:off x="2789152" y="0"/>
          <a:ext cx="4937294" cy="158948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700" kern="1200" dirty="0"/>
            <a:t>FALLIMENTO TERAPIA ANTIDEPRESSIVA E SEVERA MALNUTRIZIONE</a:t>
          </a:r>
        </a:p>
      </dsp:txBody>
      <dsp:txXfrm>
        <a:off x="2835706" y="46554"/>
        <a:ext cx="4844186" cy="1496376"/>
      </dsp:txXfrm>
    </dsp:sp>
    <dsp:sp modelId="{E6B7C448-9D2B-C94B-9473-35900903660A}">
      <dsp:nvSpPr>
        <dsp:cNvPr id="0" name=""/>
        <dsp:cNvSpPr/>
      </dsp:nvSpPr>
      <dsp:spPr>
        <a:xfrm rot="5400000">
          <a:off x="4959771" y="1629221"/>
          <a:ext cx="596056" cy="715267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it-IT" sz="2200" kern="1200"/>
        </a:p>
      </dsp:txBody>
      <dsp:txXfrm rot="-5400000">
        <a:off x="5043219" y="1688827"/>
        <a:ext cx="429161" cy="417239"/>
      </dsp:txXfrm>
    </dsp:sp>
    <dsp:sp modelId="{D59EBB9F-522C-2B4B-ABE9-EE104AF8C1EE}">
      <dsp:nvSpPr>
        <dsp:cNvPr id="0" name=""/>
        <dsp:cNvSpPr/>
      </dsp:nvSpPr>
      <dsp:spPr>
        <a:xfrm>
          <a:off x="2806619" y="2384226"/>
          <a:ext cx="4902360" cy="158948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700" kern="1200" dirty="0"/>
            <a:t>RICOVERO PRESSO CLINICA CHIRURGICA</a:t>
          </a:r>
        </a:p>
      </dsp:txBody>
      <dsp:txXfrm>
        <a:off x="2853173" y="2430780"/>
        <a:ext cx="4809252" cy="1496376"/>
      </dsp:txXfrm>
    </dsp:sp>
    <dsp:sp modelId="{78D3A9EC-C17A-6040-A4CD-72F0F4267920}">
      <dsp:nvSpPr>
        <dsp:cNvPr id="0" name=""/>
        <dsp:cNvSpPr/>
      </dsp:nvSpPr>
      <dsp:spPr>
        <a:xfrm rot="5400000">
          <a:off x="4959771" y="4013447"/>
          <a:ext cx="596056" cy="715267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it-IT" sz="2200" kern="1200"/>
        </a:p>
      </dsp:txBody>
      <dsp:txXfrm rot="-5400000">
        <a:off x="5043219" y="4073053"/>
        <a:ext cx="429161" cy="417239"/>
      </dsp:txXfrm>
    </dsp:sp>
    <dsp:sp modelId="{FE9635B4-72EC-C54A-9B1F-9CADC6D0F770}">
      <dsp:nvSpPr>
        <dsp:cNvPr id="0" name=""/>
        <dsp:cNvSpPr/>
      </dsp:nvSpPr>
      <dsp:spPr>
        <a:xfrm>
          <a:off x="1304471" y="4768452"/>
          <a:ext cx="7906657" cy="158948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700" kern="1200" dirty="0"/>
            <a:t>RICOVERO PRESSO REPARTO PSICHIATRIA</a:t>
          </a:r>
        </a:p>
      </dsp:txBody>
      <dsp:txXfrm>
        <a:off x="1351025" y="4815006"/>
        <a:ext cx="7813549" cy="1496376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0B3843D-0EB4-DE47-94A1-03D6AC4B59CB}">
      <dsp:nvSpPr>
        <dsp:cNvPr id="0" name=""/>
        <dsp:cNvSpPr/>
      </dsp:nvSpPr>
      <dsp:spPr>
        <a:xfrm>
          <a:off x="2672163" y="1081098"/>
          <a:ext cx="584123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584123" y="45720"/>
              </a:lnTo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2948856" y="1123744"/>
        <a:ext cx="30736" cy="6147"/>
      </dsp:txXfrm>
    </dsp:sp>
    <dsp:sp modelId="{790D9B66-CCE6-5541-BEDB-F150405BE4B1}">
      <dsp:nvSpPr>
        <dsp:cNvPr id="0" name=""/>
        <dsp:cNvSpPr/>
      </dsp:nvSpPr>
      <dsp:spPr>
        <a:xfrm>
          <a:off x="1251" y="325004"/>
          <a:ext cx="2672711" cy="160362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0965" tIns="137471" rIns="130965" bIns="137471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it-IT" sz="2200" b="1" kern="1200" dirty="0"/>
        </a:p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/>
            <a:t>OSSERVAZIONE CLINICA</a:t>
          </a:r>
        </a:p>
      </dsp:txBody>
      <dsp:txXfrm>
        <a:off x="1251" y="325004"/>
        <a:ext cx="2672711" cy="1603626"/>
      </dsp:txXfrm>
    </dsp:sp>
    <dsp:sp modelId="{B6F1A550-4161-6B41-A9C6-FE2E7619BF55}">
      <dsp:nvSpPr>
        <dsp:cNvPr id="0" name=""/>
        <dsp:cNvSpPr/>
      </dsp:nvSpPr>
      <dsp:spPr>
        <a:xfrm>
          <a:off x="1337607" y="1926831"/>
          <a:ext cx="3287434" cy="584123"/>
        </a:xfrm>
        <a:custGeom>
          <a:avLst/>
          <a:gdLst/>
          <a:ahLst/>
          <a:cxnLst/>
          <a:rect l="0" t="0" r="0" b="0"/>
          <a:pathLst>
            <a:path>
              <a:moveTo>
                <a:pt x="3287434" y="0"/>
              </a:moveTo>
              <a:lnTo>
                <a:pt x="3287434" y="309161"/>
              </a:lnTo>
              <a:lnTo>
                <a:pt x="0" y="309161"/>
              </a:lnTo>
              <a:lnTo>
                <a:pt x="0" y="584123"/>
              </a:lnTo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2897714" y="2215819"/>
        <a:ext cx="167220" cy="6147"/>
      </dsp:txXfrm>
    </dsp:sp>
    <dsp:sp modelId="{C83DC621-181F-9D48-B3F7-3ADA23D97168}">
      <dsp:nvSpPr>
        <dsp:cNvPr id="0" name=""/>
        <dsp:cNvSpPr/>
      </dsp:nvSpPr>
      <dsp:spPr>
        <a:xfrm>
          <a:off x="3288686" y="325004"/>
          <a:ext cx="2672711" cy="160362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0965" tIns="137471" rIns="130965" bIns="137471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200" b="0" kern="1200" dirty="0"/>
            <a:t>RIVALUTAZIONE DIAGNOSTICA</a:t>
          </a:r>
          <a:endParaRPr lang="en-US" sz="2200" kern="1200" dirty="0"/>
        </a:p>
      </dsp:txBody>
      <dsp:txXfrm>
        <a:off x="3288686" y="325004"/>
        <a:ext cx="2672711" cy="1603626"/>
      </dsp:txXfrm>
    </dsp:sp>
    <dsp:sp modelId="{5634C5FF-DAE9-6D4F-ACE9-B8DD71981A35}">
      <dsp:nvSpPr>
        <dsp:cNvPr id="0" name=""/>
        <dsp:cNvSpPr/>
      </dsp:nvSpPr>
      <dsp:spPr>
        <a:xfrm>
          <a:off x="2672163" y="3299448"/>
          <a:ext cx="584123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584123" y="45720"/>
              </a:lnTo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2948856" y="3342095"/>
        <a:ext cx="30736" cy="6147"/>
      </dsp:txXfrm>
    </dsp:sp>
    <dsp:sp modelId="{87AA1005-3E51-3F4A-8172-35B5379FC06A}">
      <dsp:nvSpPr>
        <dsp:cNvPr id="0" name=""/>
        <dsp:cNvSpPr/>
      </dsp:nvSpPr>
      <dsp:spPr>
        <a:xfrm>
          <a:off x="1251" y="2543355"/>
          <a:ext cx="2672711" cy="160362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0965" tIns="137471" rIns="130965" bIns="137471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200" b="0" kern="1200" dirty="0">
              <a:solidFill>
                <a:srgbClr val="E2973C"/>
              </a:solidFill>
            </a:rPr>
            <a:t>SOSPETTO DI DECLINO COGNITIVO</a:t>
          </a:r>
          <a:endParaRPr lang="en-US" sz="2200" kern="1200" dirty="0">
            <a:solidFill>
              <a:srgbClr val="E2973C"/>
            </a:solidFill>
          </a:endParaRPr>
        </a:p>
      </dsp:txBody>
      <dsp:txXfrm>
        <a:off x="1251" y="2543355"/>
        <a:ext cx="2672711" cy="1603626"/>
      </dsp:txXfrm>
    </dsp:sp>
    <dsp:sp modelId="{C5E3A73F-6D86-E34A-9CBA-AEA664168CE8}">
      <dsp:nvSpPr>
        <dsp:cNvPr id="0" name=""/>
        <dsp:cNvSpPr/>
      </dsp:nvSpPr>
      <dsp:spPr>
        <a:xfrm>
          <a:off x="3288686" y="2543355"/>
          <a:ext cx="2672711" cy="160362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0965" tIns="137471" rIns="130965" bIns="137471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200" b="0" kern="1200" dirty="0"/>
            <a:t>VALUTAZIONE NEUROPSICOLOGICA E NEUROIMAGING</a:t>
          </a:r>
          <a:endParaRPr lang="en-US" sz="2200" kern="1200" dirty="0"/>
        </a:p>
      </dsp:txBody>
      <dsp:txXfrm>
        <a:off x="3288686" y="2543355"/>
        <a:ext cx="2672711" cy="160362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7">
  <dgm:title val=""/>
  <dgm:desc val=""/>
  <dgm:catLst>
    <dgm:cat type="cycle" pri="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</dgm:alg>
      </dgm:if>
      <dgm:else name="Name3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onstrLst>
      <dgm:constr type="diam" refType="w"/>
      <dgm:constr type="w" for="ch" ptType="node" refType="w"/>
      <dgm:constr type="primFontSz" for="ch" ptType="node" op="equ" val="65"/>
      <dgm:constr type="w" for="ch" forName="sibTrans" refType="w" refFor="ch" refPtType="node" op="equ" fact="0.35"/>
      <dgm:constr type="connDist" for="ch" forName="sibTrans" op="equ"/>
      <dgm:constr type="primFontSz" for="des" forName="connectorText" op="equ" val="55"/>
      <dgm:constr type="primFontSz" for="des" forName="connectorText" refType="primFontSz" refFor="ch" refPtType="node" op="lte" fact="0.8"/>
      <dgm:constr type="sibSp" refType="w" refFor="ch" refPtType="node" op="equ" fact="0.65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4">
        <dgm:if name="Name5" axis="par ch" ptType="doc node" func="cnt" op="gt" val="1">
          <dgm:forEach name="sibTransForEach" axis="followSib" ptType="sibTrans" hideLastTrans="0" cnt="1">
            <dgm:layoutNode name="sibTrans">
              <dgm:choose name="Name6">
                <dgm:if name="Name7" axis="par ch" ptType="doc node" func="posEven" op="equ" val="1">
                  <dgm:alg type="conn">
                    <dgm:param type="begPts" val="radial"/>
                    <dgm:param type="endPts" val="radial"/>
                    <dgm:param type="begSty" val="arr"/>
                    <dgm:param type="endSty" val="arr"/>
                  </dgm:alg>
                </dgm:if>
                <dgm:else name="Name8">
                  <dgm:alg type="conn">
                    <dgm:param type="begPts" val="auto"/>
                    <dgm:param type="endPts" val="auto"/>
                    <dgm:param type="begSty" val="arr"/>
                    <dgm:param type="endSty" val="arr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5"/>
                <dgm:constr type="connDist"/>
                <dgm:constr type="begPad" refType="connDist" fact="0.1"/>
                <dgm:constr type="endPad" refType="connDist" fact="0.1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9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18/2/layout/IconLabelList">
  <dgm:title val="Icon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2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50"/>
          <dgm:constr type="h" for="des" forName="compNode" op="equ"/>
          <dgm:constr type="h" for="des" forName="textRect" op="equ"/>
        </dgm:constrLst>
      </dgm:if>
      <dgm:if name="Name5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6"/>
          <dgm:constr type="h" for="des" forName="compNode" op="equ"/>
          <dgm:constr type="h" for="des" forName="textRect" op="equ"/>
        </dgm:constrLst>
      </dgm:if>
      <dgm:else name="Name6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7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45"/>
          <dgm:constr type="h" for="ch" forName="iconRect" refType="w" refFor="ch" refForName="iconRect"/>
          <dgm:constr type="ctrX" for="ch" forName="iconRect" refType="w" fact="0.5"/>
          <dgm:constr type="t" for="ch" forName="iconRect"/>
          <dgm:constr type="h" for="ch" forName="spaceRect" refType="h" fact="0.15"/>
          <dgm:constr type="w" for="ch" forName="spaceRect" refType="w"/>
          <dgm:constr type="l" for="ch" forName="spaceRect"/>
          <dgm:constr type="t" for="ch" forName="spaceRect" refType="b" refFor="ch" refForName="icon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8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16/7/layout/RepeatingBendingProcessNew">
  <dgm:title val="Repeating Bending Process New"/>
  <dgm:desc val=""/>
  <dgm:catLst>
    <dgm:cat type="process" pri="5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self" func="var" arg="dir" op="equ" val="norm">
        <dgm:alg type="snake">
          <dgm:param type="grDir" val="tL"/>
          <dgm:param type="flowDir" val="row"/>
          <dgm:param type="contDir" val="sameDir"/>
          <dgm:param type="bkpt" val="endCnv"/>
        </dgm:alg>
      </dgm:if>
      <dgm:else name="Name3">
        <dgm:alg type="snake">
          <dgm:param type="grDir" val="tR"/>
          <dgm:param type="flowDir" val="row"/>
          <dgm:param type="contDir" val="same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23"/>
      <dgm:constr type="sp" refType="w" refFor="ch" refForName="sibTrans" op="equ"/>
      <dgm:constr type="userB" for="des" forName="connectorText" refType="sp"/>
      <dgm:constr type="primFontSz" for="ch" ptType="node" op="equ" val="65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 fact="0.6"/>
          <dgm:constr type="tMarg" refType="h" fact="0.243"/>
          <dgm:constr type="bMarg" refType="h" fact="0.243"/>
          <dgm:constr type="lMarg" refType="w" fact="0.1389"/>
          <dgm:constr type="rMarg" refType="w" fact="0.1389"/>
        </dgm:constrLst>
        <dgm:ruleLst>
          <dgm:rule type="primFontSz" val="12" fact="NaN" max="NaN"/>
        </dgm:ruleLst>
      </dgm:layoutNode>
      <dgm:forEach name="sibTransForEach" axis="followSib" ptType="sibTrans" cnt="1">
        <dgm:layoutNode name="sibTrans">
          <dgm:choose name="Name4">
            <dgm:if name="Name5" axis="self" func="var" arg="dir" op="equ" val="norm">
              <dgm:alg type="conn">
                <dgm:param type="connRout" val="bend"/>
                <dgm:param type="dim" val="1D"/>
                <dgm:param type="begPts" val="midR bCtr"/>
                <dgm:param type="endPts" val="midL tCtr"/>
              </dgm:alg>
            </dgm:if>
            <dgm:else name="Name6">
              <dgm:alg type="conn">
                <dgm:param type="connRout" val="bend"/>
                <dgm:param type="dim" val="1D"/>
                <dgm:param type="begPts" val="midL bCtr"/>
                <dgm:param type="endPts" val="midR tCt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 val="-0.05"/>
            <dgm:constr type="endPad" val="0.9"/>
            <dgm:constr type="userA" for="ch" ref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userA"/>
              <dgm:constr type="userB"/>
              <dgm:constr type="w" refType="userA" fact="0.05"/>
              <dgm:constr type="h" refType="userB" fact="0.01"/>
              <dgm:constr type="lMarg" val="1"/>
              <dgm:constr type="rMarg" val="1"/>
              <dgm:constr type="tMarg"/>
              <dgm:constr type="bMarg"/>
            </dgm:constrLst>
            <dgm:ruleLst>
              <dgm:rule type="w" val="NaN" fact="0.6" max="NaN"/>
              <dgm:rule type="h" val="NaN" fact="0.6" max="NaN"/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>
            <a:extLst>
              <a:ext uri="{FF2B5EF4-FFF2-40B4-BE49-F238E27FC236}">
                <a16:creationId xmlns:a16="http://schemas.microsoft.com/office/drawing/2014/main" id="{623AA0E9-8CD0-4A6E-A65E-A06028B83FE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it-IT" dirty="0"/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D5E2408B-C9AB-4665-AC99-B057BD0A43D8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36FC0A7B-6666-4F41-AD03-C74B76B10001}" type="datetime1">
              <a:rPr lang="it-IT" smtClean="0"/>
              <a:t>14/05/24</a:t>
            </a:fld>
            <a:endParaRPr lang="it-IT" dirty="0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8CD1B215-531B-4869-BD98-BD3B1390B1C5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it-IT" dirty="0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60B53F21-4D67-455D-8074-E9E6EC26FAC5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952858E0-3D38-47B7-97D4-4FE08D90D359}" type="slidenum">
              <a:rPr lang="it-IT" smtClean="0"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82144333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it-IT" noProof="0" dirty="0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0E367B-2E0B-461C-8280-86016408BD7C}" type="datetime1">
              <a:rPr lang="it-IT" smtClean="0"/>
              <a:pPr/>
              <a:t>14/05/24</a:t>
            </a:fld>
            <a:endParaRPr lang="it-IT" dirty="0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it-IT" noProof="0" dirty="0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it-IT" noProof="0" dirty="0"/>
              <a:t>Fare clic per modificare gli stili del testo dello schema</a:t>
            </a:r>
          </a:p>
          <a:p>
            <a:pPr lvl="1" rtl="0"/>
            <a:r>
              <a:rPr lang="it-IT" noProof="0" dirty="0"/>
              <a:t>Secondo livello</a:t>
            </a:r>
          </a:p>
          <a:p>
            <a:pPr lvl="2" rtl="0"/>
            <a:r>
              <a:rPr lang="it-IT" noProof="0" dirty="0"/>
              <a:t>Terzo livello</a:t>
            </a:r>
          </a:p>
          <a:p>
            <a:pPr lvl="3" rtl="0"/>
            <a:r>
              <a:rPr lang="it-IT" noProof="0" dirty="0"/>
              <a:t>Quarto livello</a:t>
            </a:r>
          </a:p>
          <a:p>
            <a:pPr lvl="4" rtl="0"/>
            <a:r>
              <a:rPr lang="it-IT" noProof="0" dirty="0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it-IT" noProof="0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284ECAD9-32EE-4091-BDA5-6BD15ACC5E58}" type="slidenum">
              <a:rPr lang="it-IT" noProof="0" smtClean="0"/>
              <a:t>‹N›</a:t>
            </a:fld>
            <a:endParaRPr lang="it-IT" noProof="0" dirty="0"/>
          </a:p>
        </p:txBody>
      </p:sp>
    </p:spTree>
    <p:extLst>
      <p:ext uri="{BB962C8B-B14F-4D97-AF65-F5344CB8AC3E}">
        <p14:creationId xmlns:p14="http://schemas.microsoft.com/office/powerpoint/2010/main" val="11066189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egnaposto immagine 9">
            <a:extLst>
              <a:ext uri="{FF2B5EF4-FFF2-40B4-BE49-F238E27FC236}">
                <a16:creationId xmlns:a16="http://schemas.microsoft.com/office/drawing/2014/main" id="{D1D313A2-A4D4-40DF-A0C2-C29F64168525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858000"/>
          </a:xfrm>
        </p:spPr>
        <p:txBody>
          <a:bodyPr rtlCol="0"/>
          <a:lstStyle/>
          <a:p>
            <a:pPr rtl="0"/>
            <a:r>
              <a:rPr lang="it-IT" noProof="0"/>
              <a:t>Fare clic sull'icona per inserire un'immagine</a:t>
            </a:r>
            <a:endParaRPr lang="it-IT" noProof="0" dirty="0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9925CCF1-92C0-4AF3-BFAF-4921631915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54DB44FF-F9B4-4E5D-9888-DD07079D4562}" type="datetime1">
              <a:rPr lang="it-IT" noProof="0" smtClean="0"/>
              <a:t>14/05/24</a:t>
            </a:fld>
            <a:endParaRPr lang="it-IT" noProof="0" dirty="0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051A78A9-3DFF-4937-A9F2-5D8CF495F3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it-IT" noProof="0" dirty="0"/>
              <a:t>Piè di pagina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5FAEB271-5CC0-4759-BC6E-8BE53AB227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it-IT" noProof="0" smtClean="0"/>
              <a:t>‹N›</a:t>
            </a:fld>
            <a:endParaRPr lang="it-IT" noProof="0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212850" y="4508500"/>
            <a:ext cx="5118100" cy="1279652"/>
          </a:xfrm>
        </p:spPr>
        <p:txBody>
          <a:bodyPr lIns="91440" rIns="91440" rtlCol="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bg1"/>
                </a:solidFill>
                <a:latin typeface="+mn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pPr rtl="0"/>
            <a:r>
              <a:rPr lang="it-IT" noProof="0"/>
              <a:t>Fare clic per modificare lo stile del sottotitolo dello schema</a:t>
            </a:r>
            <a:endParaRPr lang="it-IT" noProof="0" dirty="0"/>
          </a:p>
        </p:txBody>
      </p:sp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212850" y="2057400"/>
            <a:ext cx="5118100" cy="1929066"/>
          </a:xfrm>
        </p:spPr>
        <p:txBody>
          <a:bodyPr rtlCol="0" anchor="b">
            <a:noAutofit/>
          </a:bodyPr>
          <a:lstStyle>
            <a:lvl1pPr algn="l">
              <a:lnSpc>
                <a:spcPct val="90000"/>
              </a:lnSpc>
              <a:defRPr sz="5400" b="1" spc="-50" baseline="0">
                <a:solidFill>
                  <a:schemeClr val="bg1"/>
                </a:solidFill>
                <a:latin typeface="+mn-lt"/>
              </a:defRPr>
            </a:lvl1pPr>
          </a:lstStyle>
          <a:p>
            <a:pPr rtl="0"/>
            <a:r>
              <a:rPr lang="it-IT" noProof="0"/>
              <a:t>Fare clic per modificare lo stile del titolo dello schema</a:t>
            </a:r>
            <a:endParaRPr lang="it-IT" noProof="0" dirty="0"/>
          </a:p>
        </p:txBody>
      </p:sp>
    </p:spTree>
    <p:extLst>
      <p:ext uri="{BB962C8B-B14F-4D97-AF65-F5344CB8AC3E}">
        <p14:creationId xmlns:p14="http://schemas.microsoft.com/office/powerpoint/2010/main" val="6727005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arallelogramma 14">
            <a:extLst>
              <a:ext uri="{FF2B5EF4-FFF2-40B4-BE49-F238E27FC236}">
                <a16:creationId xmlns:a16="http://schemas.microsoft.com/office/drawing/2014/main" id="{BA60C70F-7EE5-4927-B922-88B1C47FADB9}"/>
              </a:ext>
            </a:extLst>
          </p:cNvPr>
          <p:cNvSpPr/>
          <p:nvPr userDrawn="1"/>
        </p:nvSpPr>
        <p:spPr>
          <a:xfrm>
            <a:off x="7448550" y="0"/>
            <a:ext cx="2857500" cy="6858000"/>
          </a:xfrm>
          <a:prstGeom prst="parallelogram">
            <a:avLst>
              <a:gd name="adj" fmla="val 0"/>
            </a:avLst>
          </a:prstGeom>
          <a:solidFill>
            <a:schemeClr val="bg1">
              <a:lumMod val="95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/>
            <a:endParaRPr lang="it-IT" noProof="0" dirty="0"/>
          </a:p>
        </p:txBody>
      </p:sp>
      <p:sp>
        <p:nvSpPr>
          <p:cNvPr id="8" name="Rettangolo 7">
            <a:extLst>
              <a:ext uri="{FF2B5EF4-FFF2-40B4-BE49-F238E27FC236}">
                <a16:creationId xmlns:a16="http://schemas.microsoft.com/office/drawing/2014/main" id="{16D90D66-BCB9-4229-A829-628874352AC0}"/>
              </a:ext>
            </a:extLst>
          </p:cNvPr>
          <p:cNvSpPr/>
          <p:nvPr/>
        </p:nvSpPr>
        <p:spPr>
          <a:xfrm>
            <a:off x="16" y="0"/>
            <a:ext cx="4654296" cy="5864225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92200" y="786383"/>
            <a:ext cx="3068833" cy="2093975"/>
          </a:xfrm>
        </p:spPr>
        <p:txBody>
          <a:bodyPr rtlCol="0" anchor="b">
            <a:normAutofit/>
          </a:bodyPr>
          <a:lstStyle>
            <a:lvl1pPr>
              <a:lnSpc>
                <a:spcPct val="90000"/>
              </a:lnSpc>
              <a:defRPr sz="3600" b="0">
                <a:solidFill>
                  <a:srgbClr val="FFFFFF"/>
                </a:solidFill>
              </a:defRPr>
            </a:lvl1pPr>
          </a:lstStyle>
          <a:p>
            <a:pPr rtl="0"/>
            <a:r>
              <a:rPr lang="it-IT" noProof="0"/>
              <a:t>Fare clic per modificare lo stile del titolo dello schema</a:t>
            </a:r>
            <a:endParaRPr lang="it-IT" noProof="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458984" y="812800"/>
            <a:ext cx="5713841" cy="4868609"/>
          </a:xfrm>
        </p:spPr>
        <p:txBody>
          <a:bodyPr rtlCol="0"/>
          <a:lstStyle/>
          <a:p>
            <a:pPr lvl="0" rtl="0"/>
            <a:r>
              <a:rPr lang="it-IT" noProof="0"/>
              <a:t>Fare clic per modificare gli stili del testo dello schema</a:t>
            </a:r>
          </a:p>
          <a:p>
            <a:pPr lvl="1" rtl="0"/>
            <a:r>
              <a:rPr lang="it-IT" noProof="0"/>
              <a:t>Secondo livello</a:t>
            </a:r>
          </a:p>
          <a:p>
            <a:pPr lvl="2" rtl="0"/>
            <a:r>
              <a:rPr lang="it-IT" noProof="0"/>
              <a:t>Terzo livello</a:t>
            </a:r>
          </a:p>
          <a:p>
            <a:pPr lvl="3" rtl="0"/>
            <a:r>
              <a:rPr lang="it-IT" noProof="0"/>
              <a:t>Quarto livello</a:t>
            </a:r>
          </a:p>
          <a:p>
            <a:pPr lvl="4" rtl="0"/>
            <a:r>
              <a:rPr lang="it-IT" noProof="0"/>
              <a:t>Quinto livello</a:t>
            </a:r>
            <a:endParaRPr lang="it-IT" noProof="0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 hasCustomPrompt="1"/>
          </p:nvPr>
        </p:nvSpPr>
        <p:spPr>
          <a:xfrm>
            <a:off x="1092200" y="3043050"/>
            <a:ext cx="3068832" cy="2638359"/>
          </a:xfrm>
        </p:spPr>
        <p:txBody>
          <a:bodyPr lIns="91440" rIns="91440" rtlCol="0">
            <a:normAutofit/>
          </a:bodyPr>
          <a:lstStyle>
            <a:lvl1pPr marL="0" indent="0" rtl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it-IT" noProof="0" dirty="0"/>
              <a:t>Fare clic per modificare gli stili del testo dello schema</a:t>
            </a:r>
          </a:p>
        </p:txBody>
      </p:sp>
      <p:sp>
        <p:nvSpPr>
          <p:cNvPr id="9" name="Rettangolo 8">
            <a:extLst>
              <a:ext uri="{FF2B5EF4-FFF2-40B4-BE49-F238E27FC236}">
                <a16:creationId xmlns:a16="http://schemas.microsoft.com/office/drawing/2014/main" id="{4DC51BA7-A5A7-4A7F-A707-DBBDEA7705F3}"/>
              </a:ext>
            </a:extLst>
          </p:cNvPr>
          <p:cNvSpPr/>
          <p:nvPr userDrawn="1"/>
        </p:nvSpPr>
        <p:spPr>
          <a:xfrm>
            <a:off x="0" y="1397000"/>
            <a:ext cx="1036320" cy="132948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noProof="0" dirty="0"/>
          </a:p>
        </p:txBody>
      </p:sp>
      <p:sp>
        <p:nvSpPr>
          <p:cNvPr id="11" name="Rettangolo 10">
            <a:extLst>
              <a:ext uri="{FF2B5EF4-FFF2-40B4-BE49-F238E27FC236}">
                <a16:creationId xmlns:a16="http://schemas.microsoft.com/office/drawing/2014/main" id="{D23174BA-29D0-4C1A-95C9-5A86FD25E47A}"/>
              </a:ext>
            </a:extLst>
          </p:cNvPr>
          <p:cNvSpPr/>
          <p:nvPr userDrawn="1"/>
        </p:nvSpPr>
        <p:spPr>
          <a:xfrm>
            <a:off x="5458983" y="624142"/>
            <a:ext cx="5713840" cy="12566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noProof="0" dirty="0"/>
          </a:p>
        </p:txBody>
      </p:sp>
      <p:sp>
        <p:nvSpPr>
          <p:cNvPr id="12" name="Segnaposto data 1">
            <a:extLst>
              <a:ext uri="{FF2B5EF4-FFF2-40B4-BE49-F238E27FC236}">
                <a16:creationId xmlns:a16="http://schemas.microsoft.com/office/drawing/2014/main" id="{F417C55D-4AE8-427B-A32E-9F54E007E68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834126" y="6446838"/>
            <a:ext cx="2584850" cy="365125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09251FC1-1A75-47DA-9A6E-B43CF6E86A62}" type="datetime1">
              <a:rPr lang="it-IT" noProof="0" smtClean="0"/>
              <a:t>14/05/24</a:t>
            </a:fld>
            <a:endParaRPr lang="it-IT" noProof="0" dirty="0"/>
          </a:p>
        </p:txBody>
      </p:sp>
      <p:sp>
        <p:nvSpPr>
          <p:cNvPr id="14" name="Segnaposto numero diapositiva 3">
            <a:extLst>
              <a:ext uri="{FF2B5EF4-FFF2-40B4-BE49-F238E27FC236}">
                <a16:creationId xmlns:a16="http://schemas.microsoft.com/office/drawing/2014/main" id="{B45E789F-2E61-4EC0-8973-681625FE51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375670" y="6446838"/>
            <a:ext cx="780010" cy="365125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3A98EE3D-8CD1-4C3F-BD1C-C98C9596463C}" type="slidenum">
              <a:rPr lang="it-IT" noProof="0" smtClean="0"/>
              <a:pPr/>
              <a:t>‹N›</a:t>
            </a:fld>
            <a:endParaRPr lang="it-IT" noProof="0" dirty="0"/>
          </a:p>
        </p:txBody>
      </p:sp>
      <p:cxnSp>
        <p:nvCxnSpPr>
          <p:cNvPr id="15" name="Connecteur droit 19">
            <a:extLst>
              <a:ext uri="{FF2B5EF4-FFF2-40B4-BE49-F238E27FC236}">
                <a16:creationId xmlns:a16="http://schemas.microsoft.com/office/drawing/2014/main" id="{D84C14C5-D99C-45CD-8001-AC745F4FB49B}"/>
              </a:ext>
            </a:extLst>
          </p:cNvPr>
          <p:cNvCxnSpPr>
            <a:cxnSpLocks/>
          </p:cNvCxnSpPr>
          <p:nvPr userDrawn="1"/>
        </p:nvCxnSpPr>
        <p:spPr>
          <a:xfrm flipH="1">
            <a:off x="1092200" y="6446838"/>
            <a:ext cx="1643438" cy="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cteur droit 19">
            <a:extLst>
              <a:ext uri="{FF2B5EF4-FFF2-40B4-BE49-F238E27FC236}">
                <a16:creationId xmlns:a16="http://schemas.microsoft.com/office/drawing/2014/main" id="{019842DD-D0AB-4E35-9AB2-7DBB6E266120}"/>
              </a:ext>
            </a:extLst>
          </p:cNvPr>
          <p:cNvCxnSpPr>
            <a:cxnSpLocks/>
          </p:cNvCxnSpPr>
          <p:nvPr userDrawn="1"/>
        </p:nvCxnSpPr>
        <p:spPr>
          <a:xfrm flipH="1">
            <a:off x="8420100" y="6429376"/>
            <a:ext cx="1000462" cy="0"/>
          </a:xfrm>
          <a:prstGeom prst="line">
            <a:avLst/>
          </a:prstGeom>
          <a:ln w="28575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cteur droit 19">
            <a:extLst>
              <a:ext uri="{FF2B5EF4-FFF2-40B4-BE49-F238E27FC236}">
                <a16:creationId xmlns:a16="http://schemas.microsoft.com/office/drawing/2014/main" id="{832851A7-B301-4616-9843-9A0D06646DFD}"/>
              </a:ext>
            </a:extLst>
          </p:cNvPr>
          <p:cNvCxnSpPr>
            <a:cxnSpLocks/>
          </p:cNvCxnSpPr>
          <p:nvPr userDrawn="1"/>
        </p:nvCxnSpPr>
        <p:spPr>
          <a:xfrm flipH="1" flipV="1">
            <a:off x="10765675" y="6446838"/>
            <a:ext cx="407258" cy="6350"/>
          </a:xfrm>
          <a:prstGeom prst="line">
            <a:avLst/>
          </a:prstGeom>
          <a:ln w="28575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Segnaposto piè di pagina 2">
            <a:extLst>
              <a:ext uri="{FF2B5EF4-FFF2-40B4-BE49-F238E27FC236}">
                <a16:creationId xmlns:a16="http://schemas.microsoft.com/office/drawing/2014/main" id="{82E39F50-459D-C3E1-C6CC-EA208D50E4FE}"/>
              </a:ext>
            </a:extLst>
          </p:cNvPr>
          <p:cNvSpPr txBox="1">
            <a:spLocks/>
          </p:cNvSpPr>
          <p:nvPr userDrawn="1"/>
        </p:nvSpPr>
        <p:spPr>
          <a:xfrm>
            <a:off x="216130" y="6446838"/>
            <a:ext cx="48463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 rtl="0">
              <a:defRPr lang="it-it"/>
            </a:defPPr>
            <a:lvl1pPr marL="0" algn="l" defTabSz="914400" rtl="0" eaLnBrk="1" latinLnBrk="0" hangingPunct="1">
              <a:defRPr sz="900" kern="1200" cap="all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/>
              <a:t>Direttori del Corso – M. De Luca – M.A. Zappa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8892083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it-IT" noProof="0"/>
              <a:t>Fare clic per modificare lo stile del titolo dello schema</a:t>
            </a:r>
            <a:endParaRPr lang="it-IT" noProof="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lvl="0" rtl="0"/>
            <a:r>
              <a:rPr lang="it-IT" noProof="0"/>
              <a:t>Fare clic per modificare gli stili del testo dello schema</a:t>
            </a:r>
          </a:p>
          <a:p>
            <a:pPr lvl="1" rtl="0"/>
            <a:r>
              <a:rPr lang="it-IT" noProof="0"/>
              <a:t>Secondo livello</a:t>
            </a:r>
          </a:p>
          <a:p>
            <a:pPr lvl="2" rtl="0"/>
            <a:r>
              <a:rPr lang="it-IT" noProof="0"/>
              <a:t>Terzo livello</a:t>
            </a:r>
          </a:p>
          <a:p>
            <a:pPr lvl="3" rtl="0"/>
            <a:r>
              <a:rPr lang="it-IT" noProof="0"/>
              <a:t>Quarto livello</a:t>
            </a:r>
          </a:p>
          <a:p>
            <a:pPr lvl="4" rtl="0"/>
            <a:r>
              <a:rPr lang="it-IT" noProof="0"/>
              <a:t>Quinto livello</a:t>
            </a:r>
            <a:endParaRPr lang="it-IT" noProof="0" dirty="0"/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354D8B55-9EA8-4B81-8E84-9B93B0A275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B74319CE-E5CF-4FF9-86AE-7437B4FD3174}" type="datetime1">
              <a:rPr lang="it-IT" noProof="0" smtClean="0"/>
              <a:t>14/05/24</a:t>
            </a:fld>
            <a:endParaRPr lang="it-IT" noProof="0" dirty="0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C4AAB51D-4141-4682-9375-DAFD5FB9DD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it-IT" noProof="0" smtClean="0"/>
              <a:t>‹N›</a:t>
            </a:fld>
            <a:endParaRPr lang="it-IT" noProof="0" dirty="0"/>
          </a:p>
        </p:txBody>
      </p:sp>
      <p:sp>
        <p:nvSpPr>
          <p:cNvPr id="4" name="Segnaposto piè di pagina 2">
            <a:extLst>
              <a:ext uri="{FF2B5EF4-FFF2-40B4-BE49-F238E27FC236}">
                <a16:creationId xmlns:a16="http://schemas.microsoft.com/office/drawing/2014/main" id="{DC7E41FD-853D-F717-1775-E30235610CE8}"/>
              </a:ext>
            </a:extLst>
          </p:cNvPr>
          <p:cNvSpPr txBox="1">
            <a:spLocks/>
          </p:cNvSpPr>
          <p:nvPr userDrawn="1"/>
        </p:nvSpPr>
        <p:spPr>
          <a:xfrm>
            <a:off x="216130" y="6446838"/>
            <a:ext cx="48463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 rtl="0">
              <a:defRPr lang="it-it"/>
            </a:defPPr>
            <a:lvl1pPr marL="0" algn="l" defTabSz="914400" rtl="0" eaLnBrk="1" latinLnBrk="0" hangingPunct="1">
              <a:defRPr sz="900" kern="1200" cap="all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/>
              <a:t>Direttori del Corso – M. De Luca – M.A. Zappa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26508271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arallelogramma 14">
            <a:extLst>
              <a:ext uri="{FF2B5EF4-FFF2-40B4-BE49-F238E27FC236}">
                <a16:creationId xmlns:a16="http://schemas.microsoft.com/office/drawing/2014/main" id="{BA60C70F-7EE5-4927-B922-88B1C47FADB9}"/>
              </a:ext>
            </a:extLst>
          </p:cNvPr>
          <p:cNvSpPr/>
          <p:nvPr userDrawn="1"/>
        </p:nvSpPr>
        <p:spPr>
          <a:xfrm>
            <a:off x="7448550" y="0"/>
            <a:ext cx="2857500" cy="6858000"/>
          </a:xfrm>
          <a:prstGeom prst="parallelogram">
            <a:avLst>
              <a:gd name="adj" fmla="val 0"/>
            </a:avLst>
          </a:prstGeom>
          <a:solidFill>
            <a:schemeClr val="bg1">
              <a:lumMod val="95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/>
            <a:endParaRPr lang="it-IT" noProof="0" dirty="0"/>
          </a:p>
        </p:txBody>
      </p:sp>
      <p:sp>
        <p:nvSpPr>
          <p:cNvPr id="8" name="Rettangolo 7">
            <a:extLst>
              <a:ext uri="{FF2B5EF4-FFF2-40B4-BE49-F238E27FC236}">
                <a16:creationId xmlns:a16="http://schemas.microsoft.com/office/drawing/2014/main" id="{16D90D66-BCB9-4229-A829-628874352AC0}"/>
              </a:ext>
            </a:extLst>
          </p:cNvPr>
          <p:cNvSpPr/>
          <p:nvPr/>
        </p:nvSpPr>
        <p:spPr>
          <a:xfrm>
            <a:off x="16" y="0"/>
            <a:ext cx="4654296" cy="5864225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458984" y="497808"/>
            <a:ext cx="5713841" cy="4868609"/>
          </a:xfrm>
        </p:spPr>
        <p:txBody>
          <a:bodyPr rtlCol="0" anchor="ctr"/>
          <a:lstStyle/>
          <a:p>
            <a:pPr lvl="0" rtl="0"/>
            <a:r>
              <a:rPr lang="it-IT" noProof="0"/>
              <a:t>Fare clic per modificare gli stili del testo dello schema</a:t>
            </a:r>
          </a:p>
          <a:p>
            <a:pPr lvl="1" rtl="0"/>
            <a:r>
              <a:rPr lang="it-IT" noProof="0"/>
              <a:t>Secondo livello</a:t>
            </a:r>
          </a:p>
          <a:p>
            <a:pPr lvl="2" rtl="0"/>
            <a:r>
              <a:rPr lang="it-IT" noProof="0"/>
              <a:t>Terzo livello</a:t>
            </a:r>
          </a:p>
          <a:p>
            <a:pPr lvl="3" rtl="0"/>
            <a:r>
              <a:rPr lang="it-IT" noProof="0"/>
              <a:t>Quarto livello</a:t>
            </a:r>
          </a:p>
          <a:p>
            <a:pPr lvl="4" rtl="0"/>
            <a:r>
              <a:rPr lang="it-IT" noProof="0"/>
              <a:t>Quinto livello</a:t>
            </a:r>
            <a:endParaRPr lang="it-IT" noProof="0" dirty="0"/>
          </a:p>
        </p:txBody>
      </p:sp>
      <p:sp>
        <p:nvSpPr>
          <p:cNvPr id="9" name="Rettangolo 8">
            <a:extLst>
              <a:ext uri="{FF2B5EF4-FFF2-40B4-BE49-F238E27FC236}">
                <a16:creationId xmlns:a16="http://schemas.microsoft.com/office/drawing/2014/main" id="{4DC51BA7-A5A7-4A7F-A707-DBBDEA7705F3}"/>
              </a:ext>
            </a:extLst>
          </p:cNvPr>
          <p:cNvSpPr/>
          <p:nvPr userDrawn="1"/>
        </p:nvSpPr>
        <p:spPr>
          <a:xfrm>
            <a:off x="0" y="2003424"/>
            <a:ext cx="1036320" cy="185737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noProof="0" dirty="0"/>
          </a:p>
        </p:txBody>
      </p:sp>
      <p:sp>
        <p:nvSpPr>
          <p:cNvPr id="11" name="Rettangolo 10">
            <a:extLst>
              <a:ext uri="{FF2B5EF4-FFF2-40B4-BE49-F238E27FC236}">
                <a16:creationId xmlns:a16="http://schemas.microsoft.com/office/drawing/2014/main" id="{D23174BA-29D0-4C1A-95C9-5A86FD25E47A}"/>
              </a:ext>
            </a:extLst>
          </p:cNvPr>
          <p:cNvSpPr/>
          <p:nvPr userDrawn="1"/>
        </p:nvSpPr>
        <p:spPr>
          <a:xfrm>
            <a:off x="5458983" y="377398"/>
            <a:ext cx="5713840" cy="12566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noProof="0" dirty="0"/>
          </a:p>
        </p:txBody>
      </p:sp>
      <p:sp>
        <p:nvSpPr>
          <p:cNvPr id="12" name="Segnaposto data 1">
            <a:extLst>
              <a:ext uri="{FF2B5EF4-FFF2-40B4-BE49-F238E27FC236}">
                <a16:creationId xmlns:a16="http://schemas.microsoft.com/office/drawing/2014/main" id="{F417C55D-4AE8-427B-A32E-9F54E007E68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834126" y="6446838"/>
            <a:ext cx="2584850" cy="365125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82620384-FC06-4245-8A4E-BD9C5C3038C1}" type="datetime1">
              <a:rPr lang="it-IT" noProof="0" smtClean="0"/>
              <a:t>14/05/24</a:t>
            </a:fld>
            <a:endParaRPr lang="it-IT" noProof="0" dirty="0"/>
          </a:p>
        </p:txBody>
      </p:sp>
      <p:sp>
        <p:nvSpPr>
          <p:cNvPr id="14" name="Segnaposto numero diapositiva 3">
            <a:extLst>
              <a:ext uri="{FF2B5EF4-FFF2-40B4-BE49-F238E27FC236}">
                <a16:creationId xmlns:a16="http://schemas.microsoft.com/office/drawing/2014/main" id="{B45E789F-2E61-4EC0-8973-681625FE51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375670" y="6446838"/>
            <a:ext cx="780010" cy="365125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3A98EE3D-8CD1-4C3F-BD1C-C98C9596463C}" type="slidenum">
              <a:rPr lang="it-IT" noProof="0" smtClean="0"/>
              <a:pPr/>
              <a:t>‹N›</a:t>
            </a:fld>
            <a:endParaRPr lang="it-IT" noProof="0" dirty="0"/>
          </a:p>
        </p:txBody>
      </p:sp>
      <p:sp>
        <p:nvSpPr>
          <p:cNvPr id="5" name="Rettangolo 4">
            <a:extLst>
              <a:ext uri="{FF2B5EF4-FFF2-40B4-BE49-F238E27FC236}">
                <a16:creationId xmlns:a16="http://schemas.microsoft.com/office/drawing/2014/main" id="{6BC7DA98-7B92-4F45-80F8-1AEF72A601CF}"/>
              </a:ext>
            </a:extLst>
          </p:cNvPr>
          <p:cNvSpPr/>
          <p:nvPr userDrawn="1"/>
        </p:nvSpPr>
        <p:spPr>
          <a:xfrm>
            <a:off x="1078230" y="2003423"/>
            <a:ext cx="3576082" cy="1857378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noProof="0" dirty="0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92200" y="1885125"/>
            <a:ext cx="3314700" cy="2093975"/>
          </a:xfrm>
        </p:spPr>
        <p:txBody>
          <a:bodyPr rtlCol="0" anchor="ctr">
            <a:normAutofit/>
          </a:bodyPr>
          <a:lstStyle>
            <a:lvl1pPr>
              <a:lnSpc>
                <a:spcPct val="90000"/>
              </a:lnSpc>
              <a:defRPr sz="4400" b="1">
                <a:solidFill>
                  <a:srgbClr val="FFFFFF"/>
                </a:solidFill>
                <a:latin typeface="+mn-lt"/>
              </a:defRPr>
            </a:lvl1pPr>
          </a:lstStyle>
          <a:p>
            <a:pPr rtl="0"/>
            <a:r>
              <a:rPr lang="it-IT" noProof="0"/>
              <a:t>Fare clic per modificare lo stile del titolo dello schema</a:t>
            </a:r>
            <a:endParaRPr lang="it-IT" noProof="0" dirty="0"/>
          </a:p>
        </p:txBody>
      </p:sp>
      <p:sp>
        <p:nvSpPr>
          <p:cNvPr id="18" name="Rettangolo 17">
            <a:extLst>
              <a:ext uri="{FF2B5EF4-FFF2-40B4-BE49-F238E27FC236}">
                <a16:creationId xmlns:a16="http://schemas.microsoft.com/office/drawing/2014/main" id="{DF96815B-4256-4CE0-9FCF-3A2967CF5792}"/>
              </a:ext>
            </a:extLst>
          </p:cNvPr>
          <p:cNvSpPr/>
          <p:nvPr userDrawn="1"/>
        </p:nvSpPr>
        <p:spPr>
          <a:xfrm>
            <a:off x="1092200" y="993775"/>
            <a:ext cx="1036320" cy="936626"/>
          </a:xfrm>
          <a:prstGeom prst="rect">
            <a:avLst/>
          </a:prstGeom>
          <a:solidFill>
            <a:schemeClr val="tx2">
              <a:lumMod val="20000"/>
              <a:lumOff val="80000"/>
              <a:alpha val="2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noProof="0" dirty="0"/>
          </a:p>
        </p:txBody>
      </p:sp>
      <p:sp>
        <p:nvSpPr>
          <p:cNvPr id="4" name="Segnaposto piè di pagina 2">
            <a:extLst>
              <a:ext uri="{FF2B5EF4-FFF2-40B4-BE49-F238E27FC236}">
                <a16:creationId xmlns:a16="http://schemas.microsoft.com/office/drawing/2014/main" id="{DB5FC7EB-9809-9909-8D31-7667D27CFE29}"/>
              </a:ext>
            </a:extLst>
          </p:cNvPr>
          <p:cNvSpPr txBox="1">
            <a:spLocks/>
          </p:cNvSpPr>
          <p:nvPr userDrawn="1"/>
        </p:nvSpPr>
        <p:spPr>
          <a:xfrm>
            <a:off x="216130" y="6446838"/>
            <a:ext cx="48463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 rtl="0">
              <a:defRPr lang="it-it"/>
            </a:defPPr>
            <a:lvl1pPr marL="0" algn="l" defTabSz="914400" rtl="0" eaLnBrk="1" latinLnBrk="0" hangingPunct="1">
              <a:defRPr sz="900" kern="1200" cap="all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/>
              <a:t>Direttori del Corso – M. De Luca – M.A. Zappa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18128292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egnaposto immagine 9">
            <a:extLst>
              <a:ext uri="{FF2B5EF4-FFF2-40B4-BE49-F238E27FC236}">
                <a16:creationId xmlns:a16="http://schemas.microsoft.com/office/drawing/2014/main" id="{4F173117-1383-4956-B947-1EA7A51D0D4A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4654296" cy="5864225"/>
          </a:xfrm>
        </p:spPr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it-IT" noProof="0"/>
              <a:t>Fare clic sull'icona per inserire un'immagine</a:t>
            </a:r>
            <a:endParaRPr lang="it-IT" noProof="0" dirty="0"/>
          </a:p>
        </p:txBody>
      </p:sp>
      <p:sp>
        <p:nvSpPr>
          <p:cNvPr id="10" name="Parallelogramma 14">
            <a:extLst>
              <a:ext uri="{FF2B5EF4-FFF2-40B4-BE49-F238E27FC236}">
                <a16:creationId xmlns:a16="http://schemas.microsoft.com/office/drawing/2014/main" id="{BA60C70F-7EE5-4927-B922-88B1C47FADB9}"/>
              </a:ext>
            </a:extLst>
          </p:cNvPr>
          <p:cNvSpPr/>
          <p:nvPr userDrawn="1"/>
        </p:nvSpPr>
        <p:spPr>
          <a:xfrm>
            <a:off x="7448550" y="0"/>
            <a:ext cx="2857500" cy="6858000"/>
          </a:xfrm>
          <a:prstGeom prst="parallelogram">
            <a:avLst>
              <a:gd name="adj" fmla="val 0"/>
            </a:avLst>
          </a:prstGeom>
          <a:solidFill>
            <a:schemeClr val="bg1">
              <a:lumMod val="95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/>
            <a:endParaRPr lang="it-IT" noProof="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458984" y="497808"/>
            <a:ext cx="5713841" cy="4868609"/>
          </a:xfrm>
        </p:spPr>
        <p:txBody>
          <a:bodyPr rtlCol="0" anchor="ctr"/>
          <a:lstStyle/>
          <a:p>
            <a:pPr lvl="0" rtl="0"/>
            <a:r>
              <a:rPr lang="it-IT" noProof="0"/>
              <a:t>Fare clic per modificare gli stili del testo dello schema</a:t>
            </a:r>
          </a:p>
          <a:p>
            <a:pPr lvl="1" rtl="0"/>
            <a:r>
              <a:rPr lang="it-IT" noProof="0"/>
              <a:t>Secondo livello</a:t>
            </a:r>
          </a:p>
          <a:p>
            <a:pPr lvl="2" rtl="0"/>
            <a:r>
              <a:rPr lang="it-IT" noProof="0"/>
              <a:t>Terzo livello</a:t>
            </a:r>
          </a:p>
          <a:p>
            <a:pPr lvl="3" rtl="0"/>
            <a:r>
              <a:rPr lang="it-IT" noProof="0"/>
              <a:t>Quarto livello</a:t>
            </a:r>
          </a:p>
          <a:p>
            <a:pPr lvl="4" rtl="0"/>
            <a:r>
              <a:rPr lang="it-IT" noProof="0"/>
              <a:t>Quinto livello</a:t>
            </a:r>
            <a:endParaRPr lang="it-IT" noProof="0" dirty="0"/>
          </a:p>
        </p:txBody>
      </p:sp>
      <p:sp>
        <p:nvSpPr>
          <p:cNvPr id="12" name="Segnaposto data 1">
            <a:extLst>
              <a:ext uri="{FF2B5EF4-FFF2-40B4-BE49-F238E27FC236}">
                <a16:creationId xmlns:a16="http://schemas.microsoft.com/office/drawing/2014/main" id="{F417C55D-4AE8-427B-A32E-9F54E007E68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834126" y="6446838"/>
            <a:ext cx="2584850" cy="365125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0997CAA8-247F-493B-9041-1EB41C0713A1}" type="datetime1">
              <a:rPr lang="it-IT" noProof="0" smtClean="0"/>
              <a:t>14/05/24</a:t>
            </a:fld>
            <a:endParaRPr lang="it-IT" noProof="0" dirty="0"/>
          </a:p>
        </p:txBody>
      </p:sp>
      <p:sp>
        <p:nvSpPr>
          <p:cNvPr id="14" name="Segnaposto numero diapositiva 3">
            <a:extLst>
              <a:ext uri="{FF2B5EF4-FFF2-40B4-BE49-F238E27FC236}">
                <a16:creationId xmlns:a16="http://schemas.microsoft.com/office/drawing/2014/main" id="{B45E789F-2E61-4EC0-8973-681625FE51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375670" y="6446838"/>
            <a:ext cx="780010" cy="365125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3A98EE3D-8CD1-4C3F-BD1C-C98C9596463C}" type="slidenum">
              <a:rPr lang="it-IT" noProof="0" smtClean="0"/>
              <a:pPr/>
              <a:t>‹N›</a:t>
            </a:fld>
            <a:endParaRPr lang="it-IT" noProof="0" dirty="0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92200" y="1885125"/>
            <a:ext cx="3068833" cy="2093975"/>
          </a:xfrm>
        </p:spPr>
        <p:txBody>
          <a:bodyPr rtlCol="0" anchor="ctr">
            <a:normAutofit/>
          </a:bodyPr>
          <a:lstStyle>
            <a:lvl1pPr>
              <a:lnSpc>
                <a:spcPct val="90000"/>
              </a:lnSpc>
              <a:defRPr sz="4400" b="1" i="0">
                <a:solidFill>
                  <a:srgbClr val="FFFFFF"/>
                </a:solidFill>
                <a:latin typeface="+mn-lt"/>
              </a:defRPr>
            </a:lvl1pPr>
          </a:lstStyle>
          <a:p>
            <a:pPr rtl="0"/>
            <a:r>
              <a:rPr lang="it-IT" noProof="0"/>
              <a:t>Fare clic per modificare lo stile del titolo dello schema</a:t>
            </a:r>
            <a:endParaRPr lang="it-IT" noProof="0" dirty="0"/>
          </a:p>
        </p:txBody>
      </p:sp>
      <p:sp>
        <p:nvSpPr>
          <p:cNvPr id="4" name="Segnaposto piè di pagina 2">
            <a:extLst>
              <a:ext uri="{FF2B5EF4-FFF2-40B4-BE49-F238E27FC236}">
                <a16:creationId xmlns:a16="http://schemas.microsoft.com/office/drawing/2014/main" id="{F1E388EF-366D-885A-CF06-6BEFE9E1E7F6}"/>
              </a:ext>
            </a:extLst>
          </p:cNvPr>
          <p:cNvSpPr txBox="1">
            <a:spLocks/>
          </p:cNvSpPr>
          <p:nvPr userDrawn="1"/>
        </p:nvSpPr>
        <p:spPr>
          <a:xfrm>
            <a:off x="216130" y="6446838"/>
            <a:ext cx="48463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 rtl="0">
              <a:defRPr lang="it-it"/>
            </a:defPPr>
            <a:lvl1pPr marL="0" algn="l" defTabSz="914400" rtl="0" eaLnBrk="1" latinLnBrk="0" hangingPunct="1">
              <a:defRPr sz="900" kern="1200" cap="all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/>
              <a:t>Direttori del Corso – M. De Luca – M.A. Zappa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95430553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6_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arallelogramma 14">
            <a:extLst>
              <a:ext uri="{FF2B5EF4-FFF2-40B4-BE49-F238E27FC236}">
                <a16:creationId xmlns:a16="http://schemas.microsoft.com/office/drawing/2014/main" id="{BA60C70F-7EE5-4927-B922-88B1C47FADB9}"/>
              </a:ext>
            </a:extLst>
          </p:cNvPr>
          <p:cNvSpPr/>
          <p:nvPr userDrawn="1"/>
        </p:nvSpPr>
        <p:spPr>
          <a:xfrm>
            <a:off x="7448550" y="0"/>
            <a:ext cx="2857500" cy="6858000"/>
          </a:xfrm>
          <a:prstGeom prst="parallelogram">
            <a:avLst>
              <a:gd name="adj" fmla="val 0"/>
            </a:avLst>
          </a:prstGeom>
          <a:solidFill>
            <a:schemeClr val="bg1">
              <a:lumMod val="95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/>
            <a:endParaRPr lang="it-IT" noProof="0" dirty="0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984722" y="548355"/>
            <a:ext cx="6054846" cy="634336"/>
          </a:xfrm>
        </p:spPr>
        <p:txBody>
          <a:bodyPr rtlCol="0" anchor="ctr">
            <a:noAutofit/>
          </a:bodyPr>
          <a:lstStyle>
            <a:lvl1pPr>
              <a:lnSpc>
                <a:spcPct val="90000"/>
              </a:lnSpc>
              <a:defRPr sz="3600" b="1" i="0">
                <a:solidFill>
                  <a:srgbClr val="FFFFFF"/>
                </a:solidFill>
                <a:latin typeface="+mn-lt"/>
              </a:defRPr>
            </a:lvl1pPr>
          </a:lstStyle>
          <a:p>
            <a:pPr rtl="0"/>
            <a:r>
              <a:rPr lang="it-IT" noProof="0"/>
              <a:t>Fare clic per modificare lo stile del titolo dello schema</a:t>
            </a:r>
            <a:endParaRPr lang="it-IT" noProof="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00833" y="1611313"/>
            <a:ext cx="6072099" cy="3755104"/>
          </a:xfrm>
        </p:spPr>
        <p:txBody>
          <a:bodyPr rtlCol="0" anchor="t"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 rtl="0"/>
            <a:r>
              <a:rPr lang="it-IT" noProof="0"/>
              <a:t>Fare clic per modificare gli stili del testo dello schema</a:t>
            </a:r>
          </a:p>
          <a:p>
            <a:pPr lvl="1" rtl="0"/>
            <a:r>
              <a:rPr lang="it-IT" noProof="0"/>
              <a:t>Secondo livello</a:t>
            </a:r>
          </a:p>
          <a:p>
            <a:pPr lvl="2" rtl="0"/>
            <a:r>
              <a:rPr lang="it-IT" noProof="0"/>
              <a:t>Terzo livello</a:t>
            </a:r>
          </a:p>
          <a:p>
            <a:pPr lvl="3" rtl="0"/>
            <a:r>
              <a:rPr lang="it-IT" noProof="0"/>
              <a:t>Quarto livello</a:t>
            </a:r>
          </a:p>
          <a:p>
            <a:pPr lvl="4" rtl="0"/>
            <a:r>
              <a:rPr lang="it-IT" noProof="0"/>
              <a:t>Quinto livello</a:t>
            </a:r>
            <a:endParaRPr lang="it-IT" noProof="0" dirty="0"/>
          </a:p>
        </p:txBody>
      </p:sp>
      <p:sp>
        <p:nvSpPr>
          <p:cNvPr id="12" name="Segnaposto data 1">
            <a:extLst>
              <a:ext uri="{FF2B5EF4-FFF2-40B4-BE49-F238E27FC236}">
                <a16:creationId xmlns:a16="http://schemas.microsoft.com/office/drawing/2014/main" id="{F417C55D-4AE8-427B-A32E-9F54E007E68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834126" y="6446838"/>
            <a:ext cx="2584850" cy="365125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ADCFC264-2C41-457A-9103-DFF5BC066DDD}" type="datetime1">
              <a:rPr lang="it-IT" noProof="0" smtClean="0"/>
              <a:t>14/05/24</a:t>
            </a:fld>
            <a:endParaRPr lang="it-IT" noProof="0" dirty="0"/>
          </a:p>
        </p:txBody>
      </p:sp>
      <p:sp>
        <p:nvSpPr>
          <p:cNvPr id="13" name="Segnaposto piè di pagina 2">
            <a:extLst>
              <a:ext uri="{FF2B5EF4-FFF2-40B4-BE49-F238E27FC236}">
                <a16:creationId xmlns:a16="http://schemas.microsoft.com/office/drawing/2014/main" id="{8C05871B-E916-40A4-B5E3-65C15F5A4D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097279" y="6446838"/>
            <a:ext cx="4846321" cy="365125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it-IT" noProof="0" dirty="0"/>
              <a:t>Piè di pagina</a:t>
            </a:r>
          </a:p>
        </p:txBody>
      </p:sp>
      <p:sp>
        <p:nvSpPr>
          <p:cNvPr id="14" name="Segnaposto numero diapositiva 3">
            <a:extLst>
              <a:ext uri="{FF2B5EF4-FFF2-40B4-BE49-F238E27FC236}">
                <a16:creationId xmlns:a16="http://schemas.microsoft.com/office/drawing/2014/main" id="{B45E789F-2E61-4EC0-8973-681625FE51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375670" y="6446838"/>
            <a:ext cx="780010" cy="365125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3A98EE3D-8CD1-4C3F-BD1C-C98C9596463C}" type="slidenum">
              <a:rPr lang="it-IT" noProof="0" smtClean="0"/>
              <a:pPr/>
              <a:t>‹N›</a:t>
            </a:fld>
            <a:endParaRPr lang="it-IT" noProof="0" dirty="0"/>
          </a:p>
        </p:txBody>
      </p:sp>
      <p:sp>
        <p:nvSpPr>
          <p:cNvPr id="18" name="Segnaposto immagine 9">
            <a:extLst>
              <a:ext uri="{FF2B5EF4-FFF2-40B4-BE49-F238E27FC236}">
                <a16:creationId xmlns:a16="http://schemas.microsoft.com/office/drawing/2014/main" id="{4F173117-1383-4956-B947-1EA7A51D0D4A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4654296" cy="5864225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it-IT" noProof="0"/>
              <a:t>Fare clic sull'icona per inserire un'immagine</a:t>
            </a:r>
            <a:endParaRPr lang="it-IT" noProof="0" dirty="0"/>
          </a:p>
        </p:txBody>
      </p:sp>
    </p:spTree>
    <p:extLst>
      <p:ext uri="{BB962C8B-B14F-4D97-AF65-F5344CB8AC3E}">
        <p14:creationId xmlns:p14="http://schemas.microsoft.com/office/powerpoint/2010/main" val="175104652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7_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egnaposto immagine 9">
            <a:extLst>
              <a:ext uri="{FF2B5EF4-FFF2-40B4-BE49-F238E27FC236}">
                <a16:creationId xmlns:a16="http://schemas.microsoft.com/office/drawing/2014/main" id="{4F173117-1383-4956-B947-1EA7A51D0D4A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3541486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it-IT" noProof="0"/>
              <a:t>Fare clic sull'icona per inserire un'immagine</a:t>
            </a:r>
            <a:endParaRPr lang="it-IT" noProof="0" dirty="0"/>
          </a:p>
        </p:txBody>
      </p:sp>
      <p:sp>
        <p:nvSpPr>
          <p:cNvPr id="10" name="Parallelogramma 14">
            <a:extLst>
              <a:ext uri="{FF2B5EF4-FFF2-40B4-BE49-F238E27FC236}">
                <a16:creationId xmlns:a16="http://schemas.microsoft.com/office/drawing/2014/main" id="{BA60C70F-7EE5-4927-B922-88B1C47FADB9}"/>
              </a:ext>
            </a:extLst>
          </p:cNvPr>
          <p:cNvSpPr/>
          <p:nvPr userDrawn="1"/>
        </p:nvSpPr>
        <p:spPr>
          <a:xfrm>
            <a:off x="7448550" y="0"/>
            <a:ext cx="2857500" cy="6858000"/>
          </a:xfrm>
          <a:prstGeom prst="parallelogram">
            <a:avLst>
              <a:gd name="adj" fmla="val 0"/>
            </a:avLst>
          </a:prstGeom>
          <a:solidFill>
            <a:schemeClr val="bg1">
              <a:lumMod val="95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/>
            <a:endParaRPr lang="it-IT" noProof="0" dirty="0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068577" y="880375"/>
            <a:ext cx="6054846" cy="634336"/>
          </a:xfrm>
        </p:spPr>
        <p:txBody>
          <a:bodyPr rtlCol="0" anchor="ctr">
            <a:noAutofit/>
          </a:bodyPr>
          <a:lstStyle>
            <a:lvl1pPr algn="ctr">
              <a:lnSpc>
                <a:spcPct val="90000"/>
              </a:lnSpc>
              <a:defRPr sz="3600" b="1" i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pPr rtl="0"/>
            <a:r>
              <a:rPr lang="it-IT" noProof="0"/>
              <a:t>Fare clic per modificare lo stile del titolo dello schema</a:t>
            </a:r>
            <a:endParaRPr lang="it-IT" noProof="0" dirty="0"/>
          </a:p>
        </p:txBody>
      </p:sp>
      <p:sp>
        <p:nvSpPr>
          <p:cNvPr id="12" name="Segnaposto data 1">
            <a:extLst>
              <a:ext uri="{FF2B5EF4-FFF2-40B4-BE49-F238E27FC236}">
                <a16:creationId xmlns:a16="http://schemas.microsoft.com/office/drawing/2014/main" id="{F417C55D-4AE8-427B-A32E-9F54E007E68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834126" y="6446838"/>
            <a:ext cx="2584850" cy="365125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BFACEB1B-38C0-4995-A1E2-7B5FD48CA44A}" type="datetime1">
              <a:rPr lang="it-IT" noProof="0" smtClean="0"/>
              <a:t>14/05/24</a:t>
            </a:fld>
            <a:endParaRPr lang="it-IT" noProof="0" dirty="0"/>
          </a:p>
        </p:txBody>
      </p:sp>
      <p:sp>
        <p:nvSpPr>
          <p:cNvPr id="13" name="Segnaposto piè di pagina 2">
            <a:extLst>
              <a:ext uri="{FF2B5EF4-FFF2-40B4-BE49-F238E27FC236}">
                <a16:creationId xmlns:a16="http://schemas.microsoft.com/office/drawing/2014/main" id="{8C05871B-E916-40A4-B5E3-65C15F5A4D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097279" y="6446838"/>
            <a:ext cx="4846321" cy="365125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it-IT" noProof="0" dirty="0"/>
              <a:t>Piè di pagina</a:t>
            </a:r>
          </a:p>
        </p:txBody>
      </p:sp>
      <p:sp>
        <p:nvSpPr>
          <p:cNvPr id="14" name="Segnaposto numero diapositiva 3">
            <a:extLst>
              <a:ext uri="{FF2B5EF4-FFF2-40B4-BE49-F238E27FC236}">
                <a16:creationId xmlns:a16="http://schemas.microsoft.com/office/drawing/2014/main" id="{B45E789F-2E61-4EC0-8973-681625FE51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375670" y="6446838"/>
            <a:ext cx="780010" cy="365125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3A98EE3D-8CD1-4C3F-BD1C-C98C9596463C}" type="slidenum">
              <a:rPr lang="it-IT" noProof="0" smtClean="0"/>
              <a:pPr/>
              <a:t>‹N›</a:t>
            </a:fld>
            <a:endParaRPr lang="it-IT" noProof="0" dirty="0"/>
          </a:p>
        </p:txBody>
      </p:sp>
      <p:sp>
        <p:nvSpPr>
          <p:cNvPr id="19" name="Rettangolo 18">
            <a:extLst>
              <a:ext uri="{FF2B5EF4-FFF2-40B4-BE49-F238E27FC236}">
                <a16:creationId xmlns:a16="http://schemas.microsoft.com/office/drawing/2014/main" id="{AF446475-024F-4C71-99D3-501468ACAD11}"/>
              </a:ext>
            </a:extLst>
          </p:cNvPr>
          <p:cNvSpPr/>
          <p:nvPr userDrawn="1"/>
        </p:nvSpPr>
        <p:spPr>
          <a:xfrm>
            <a:off x="5577840" y="0"/>
            <a:ext cx="1036320" cy="6858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noProof="0" dirty="0"/>
          </a:p>
        </p:txBody>
      </p:sp>
    </p:spTree>
    <p:extLst>
      <p:ext uri="{BB962C8B-B14F-4D97-AF65-F5344CB8AC3E}">
        <p14:creationId xmlns:p14="http://schemas.microsoft.com/office/powerpoint/2010/main" val="76760285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_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arallelogramma 14">
            <a:extLst>
              <a:ext uri="{FF2B5EF4-FFF2-40B4-BE49-F238E27FC236}">
                <a16:creationId xmlns:a16="http://schemas.microsoft.com/office/drawing/2014/main" id="{BA60C70F-7EE5-4927-B922-88B1C47FADB9}"/>
              </a:ext>
            </a:extLst>
          </p:cNvPr>
          <p:cNvSpPr/>
          <p:nvPr userDrawn="1"/>
        </p:nvSpPr>
        <p:spPr>
          <a:xfrm>
            <a:off x="7448550" y="0"/>
            <a:ext cx="2857500" cy="6858000"/>
          </a:xfrm>
          <a:prstGeom prst="parallelogram">
            <a:avLst>
              <a:gd name="adj" fmla="val 0"/>
            </a:avLst>
          </a:prstGeom>
          <a:solidFill>
            <a:schemeClr val="bg1">
              <a:lumMod val="95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/>
            <a:endParaRPr lang="it-IT" noProof="0" dirty="0"/>
          </a:p>
        </p:txBody>
      </p:sp>
      <p:sp>
        <p:nvSpPr>
          <p:cNvPr id="4" name="Rettangolo 3">
            <a:extLst>
              <a:ext uri="{FF2B5EF4-FFF2-40B4-BE49-F238E27FC236}">
                <a16:creationId xmlns:a16="http://schemas.microsoft.com/office/drawing/2014/main" id="{648F6D61-9E88-4632-A0A8-CB2E0CC5DEAF}"/>
              </a:ext>
            </a:extLst>
          </p:cNvPr>
          <p:cNvSpPr/>
          <p:nvPr userDrawn="1"/>
        </p:nvSpPr>
        <p:spPr>
          <a:xfrm>
            <a:off x="4654312" y="507333"/>
            <a:ext cx="7537688" cy="4849559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noProof="0" dirty="0"/>
          </a:p>
        </p:txBody>
      </p:sp>
      <p:sp>
        <p:nvSpPr>
          <p:cNvPr id="8" name="Rettangolo 7">
            <a:extLst>
              <a:ext uri="{FF2B5EF4-FFF2-40B4-BE49-F238E27FC236}">
                <a16:creationId xmlns:a16="http://schemas.microsoft.com/office/drawing/2014/main" id="{16D90D66-BCB9-4229-A829-628874352AC0}"/>
              </a:ext>
            </a:extLst>
          </p:cNvPr>
          <p:cNvSpPr/>
          <p:nvPr/>
        </p:nvSpPr>
        <p:spPr>
          <a:xfrm>
            <a:off x="16" y="0"/>
            <a:ext cx="4654296" cy="5864225"/>
          </a:xfrm>
          <a:prstGeom prst="rect">
            <a:avLst/>
          </a:prstGeom>
          <a:solidFill>
            <a:srgbClr val="00377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92200" y="1885125"/>
            <a:ext cx="3068833" cy="2093975"/>
          </a:xfrm>
        </p:spPr>
        <p:txBody>
          <a:bodyPr rtlCol="0" anchor="ctr">
            <a:normAutofit/>
          </a:bodyPr>
          <a:lstStyle>
            <a:lvl1pPr>
              <a:lnSpc>
                <a:spcPct val="90000"/>
              </a:lnSpc>
              <a:defRPr sz="4400" b="1" i="0">
                <a:solidFill>
                  <a:srgbClr val="FFFFFF"/>
                </a:solidFill>
                <a:latin typeface="+mn-lt"/>
              </a:defRPr>
            </a:lvl1pPr>
          </a:lstStyle>
          <a:p>
            <a:pPr rtl="0"/>
            <a:r>
              <a:rPr lang="it-IT" noProof="0"/>
              <a:t>Fare clic per modificare lo stile del titolo dello schema</a:t>
            </a:r>
            <a:endParaRPr lang="it-IT" noProof="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473373" y="943430"/>
            <a:ext cx="4699452" cy="3977366"/>
          </a:xfrm>
        </p:spPr>
        <p:txBody>
          <a:bodyPr rtlCol="0" anchor="ctr"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 rtl="0"/>
            <a:r>
              <a:rPr lang="it-IT" noProof="0"/>
              <a:t>Fare clic per modificare gli stili del testo dello schema</a:t>
            </a:r>
          </a:p>
          <a:p>
            <a:pPr lvl="1" rtl="0"/>
            <a:r>
              <a:rPr lang="it-IT" noProof="0"/>
              <a:t>Secondo livello</a:t>
            </a:r>
          </a:p>
          <a:p>
            <a:pPr lvl="2" rtl="0"/>
            <a:r>
              <a:rPr lang="it-IT" noProof="0"/>
              <a:t>Terzo livello</a:t>
            </a:r>
          </a:p>
          <a:p>
            <a:pPr lvl="3" rtl="0"/>
            <a:r>
              <a:rPr lang="it-IT" noProof="0"/>
              <a:t>Quarto livello</a:t>
            </a:r>
          </a:p>
          <a:p>
            <a:pPr lvl="4" rtl="0"/>
            <a:r>
              <a:rPr lang="it-IT" noProof="0"/>
              <a:t>Quinto livello</a:t>
            </a:r>
            <a:endParaRPr lang="it-IT" noProof="0" dirty="0"/>
          </a:p>
        </p:txBody>
      </p:sp>
      <p:sp>
        <p:nvSpPr>
          <p:cNvPr id="12" name="Segnaposto data 1">
            <a:extLst>
              <a:ext uri="{FF2B5EF4-FFF2-40B4-BE49-F238E27FC236}">
                <a16:creationId xmlns:a16="http://schemas.microsoft.com/office/drawing/2014/main" id="{F417C55D-4AE8-427B-A32E-9F54E007E68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834126" y="6446838"/>
            <a:ext cx="2584850" cy="365125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FDD649FC-C7F2-4966-B125-333FD0271E55}" type="datetime1">
              <a:rPr lang="it-IT" noProof="0" smtClean="0"/>
              <a:t>14/05/24</a:t>
            </a:fld>
            <a:endParaRPr lang="it-IT" noProof="0" dirty="0"/>
          </a:p>
        </p:txBody>
      </p:sp>
      <p:sp>
        <p:nvSpPr>
          <p:cNvPr id="13" name="Segnaposto piè di pagina 2">
            <a:extLst>
              <a:ext uri="{FF2B5EF4-FFF2-40B4-BE49-F238E27FC236}">
                <a16:creationId xmlns:a16="http://schemas.microsoft.com/office/drawing/2014/main" id="{8C05871B-E916-40A4-B5E3-65C15F5A4D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097279" y="6446838"/>
            <a:ext cx="4846321" cy="365125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it-IT" noProof="0" dirty="0"/>
              <a:t>Piè di pagina</a:t>
            </a:r>
          </a:p>
        </p:txBody>
      </p:sp>
      <p:sp>
        <p:nvSpPr>
          <p:cNvPr id="14" name="Segnaposto numero diapositiva 3">
            <a:extLst>
              <a:ext uri="{FF2B5EF4-FFF2-40B4-BE49-F238E27FC236}">
                <a16:creationId xmlns:a16="http://schemas.microsoft.com/office/drawing/2014/main" id="{B45E789F-2E61-4EC0-8973-681625FE51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375670" y="6446838"/>
            <a:ext cx="780010" cy="365125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3A98EE3D-8CD1-4C3F-BD1C-C98C9596463C}" type="slidenum">
              <a:rPr lang="it-IT" noProof="0" smtClean="0"/>
              <a:pPr/>
              <a:t>‹N›</a:t>
            </a:fld>
            <a:endParaRPr lang="it-IT" noProof="0" dirty="0"/>
          </a:p>
        </p:txBody>
      </p:sp>
      <p:sp>
        <p:nvSpPr>
          <p:cNvPr id="20" name="Rettangolo 19">
            <a:extLst>
              <a:ext uri="{FF2B5EF4-FFF2-40B4-BE49-F238E27FC236}">
                <a16:creationId xmlns:a16="http://schemas.microsoft.com/office/drawing/2014/main" id="{EF73BF96-A07C-4AAA-A37F-65151BD22A70}"/>
              </a:ext>
            </a:extLst>
          </p:cNvPr>
          <p:cNvSpPr/>
          <p:nvPr userDrawn="1"/>
        </p:nvSpPr>
        <p:spPr>
          <a:xfrm>
            <a:off x="4370251" y="2322780"/>
            <a:ext cx="1348378" cy="1218664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noProof="0" dirty="0"/>
          </a:p>
        </p:txBody>
      </p:sp>
    </p:spTree>
    <p:extLst>
      <p:ext uri="{BB962C8B-B14F-4D97-AF65-F5344CB8AC3E}">
        <p14:creationId xmlns:p14="http://schemas.microsoft.com/office/powerpoint/2010/main" val="401277159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4_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arallelogramma 14">
            <a:extLst>
              <a:ext uri="{FF2B5EF4-FFF2-40B4-BE49-F238E27FC236}">
                <a16:creationId xmlns:a16="http://schemas.microsoft.com/office/drawing/2014/main" id="{BA60C70F-7EE5-4927-B922-88B1C47FADB9}"/>
              </a:ext>
            </a:extLst>
          </p:cNvPr>
          <p:cNvSpPr/>
          <p:nvPr userDrawn="1"/>
        </p:nvSpPr>
        <p:spPr>
          <a:xfrm>
            <a:off x="7448550" y="0"/>
            <a:ext cx="2857500" cy="6858000"/>
          </a:xfrm>
          <a:prstGeom prst="parallelogram">
            <a:avLst>
              <a:gd name="adj" fmla="val 0"/>
            </a:avLst>
          </a:prstGeom>
          <a:solidFill>
            <a:schemeClr val="bg1">
              <a:lumMod val="95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/>
            <a:endParaRPr lang="it-IT" noProof="0" dirty="0"/>
          </a:p>
        </p:txBody>
      </p:sp>
      <p:sp>
        <p:nvSpPr>
          <p:cNvPr id="4" name="Rettangolo 3">
            <a:extLst>
              <a:ext uri="{FF2B5EF4-FFF2-40B4-BE49-F238E27FC236}">
                <a16:creationId xmlns:a16="http://schemas.microsoft.com/office/drawing/2014/main" id="{648F6D61-9E88-4632-A0A8-CB2E0CC5DEAF}"/>
              </a:ext>
            </a:extLst>
          </p:cNvPr>
          <p:cNvSpPr/>
          <p:nvPr userDrawn="1"/>
        </p:nvSpPr>
        <p:spPr>
          <a:xfrm>
            <a:off x="4654312" y="507333"/>
            <a:ext cx="7537688" cy="484955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noProof="0" dirty="0"/>
          </a:p>
        </p:txBody>
      </p:sp>
      <p:sp>
        <p:nvSpPr>
          <p:cNvPr id="8" name="Rettangolo 7">
            <a:extLst>
              <a:ext uri="{FF2B5EF4-FFF2-40B4-BE49-F238E27FC236}">
                <a16:creationId xmlns:a16="http://schemas.microsoft.com/office/drawing/2014/main" id="{16D90D66-BCB9-4229-A829-628874352AC0}"/>
              </a:ext>
            </a:extLst>
          </p:cNvPr>
          <p:cNvSpPr/>
          <p:nvPr userDrawn="1"/>
        </p:nvSpPr>
        <p:spPr>
          <a:xfrm>
            <a:off x="16" y="0"/>
            <a:ext cx="4654296" cy="58642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92200" y="1885125"/>
            <a:ext cx="3068833" cy="2093975"/>
          </a:xfrm>
        </p:spPr>
        <p:txBody>
          <a:bodyPr rtlCol="0" anchor="ctr">
            <a:normAutofit/>
          </a:bodyPr>
          <a:lstStyle>
            <a:lvl1pPr>
              <a:lnSpc>
                <a:spcPct val="90000"/>
              </a:lnSpc>
              <a:defRPr sz="4400" b="1" i="0">
                <a:solidFill>
                  <a:srgbClr val="FFFFFF"/>
                </a:solidFill>
                <a:latin typeface="+mn-lt"/>
              </a:defRPr>
            </a:lvl1pPr>
          </a:lstStyle>
          <a:p>
            <a:pPr rtl="0"/>
            <a:r>
              <a:rPr lang="it-IT" noProof="0"/>
              <a:t>Fare clic per modificare lo stile del titolo dello schema</a:t>
            </a:r>
            <a:endParaRPr lang="it-IT" noProof="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518529" y="943430"/>
            <a:ext cx="4654296" cy="3977366"/>
          </a:xfrm>
        </p:spPr>
        <p:txBody>
          <a:bodyPr rtlCol="0" anchor="ctr"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 rtl="0"/>
            <a:r>
              <a:rPr lang="it-IT" noProof="0"/>
              <a:t>Fare clic per modificare gli stili del testo dello schema</a:t>
            </a:r>
          </a:p>
          <a:p>
            <a:pPr lvl="1" rtl="0"/>
            <a:r>
              <a:rPr lang="it-IT" noProof="0"/>
              <a:t>Secondo livello</a:t>
            </a:r>
          </a:p>
          <a:p>
            <a:pPr lvl="2" rtl="0"/>
            <a:r>
              <a:rPr lang="it-IT" noProof="0"/>
              <a:t>Terzo livello</a:t>
            </a:r>
          </a:p>
          <a:p>
            <a:pPr lvl="3" rtl="0"/>
            <a:r>
              <a:rPr lang="it-IT" noProof="0"/>
              <a:t>Quarto livello</a:t>
            </a:r>
          </a:p>
          <a:p>
            <a:pPr lvl="4" rtl="0"/>
            <a:r>
              <a:rPr lang="it-IT" noProof="0"/>
              <a:t>Quinto livello</a:t>
            </a:r>
            <a:endParaRPr lang="it-IT" noProof="0" dirty="0"/>
          </a:p>
        </p:txBody>
      </p:sp>
      <p:sp>
        <p:nvSpPr>
          <p:cNvPr id="12" name="Segnaposto data 1">
            <a:extLst>
              <a:ext uri="{FF2B5EF4-FFF2-40B4-BE49-F238E27FC236}">
                <a16:creationId xmlns:a16="http://schemas.microsoft.com/office/drawing/2014/main" id="{F417C55D-4AE8-427B-A32E-9F54E007E68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834126" y="6446838"/>
            <a:ext cx="2584850" cy="365125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5350E5C9-4822-4828-86B2-BB987B39863B}" type="datetime1">
              <a:rPr lang="it-IT" noProof="0" smtClean="0"/>
              <a:t>14/05/24</a:t>
            </a:fld>
            <a:endParaRPr lang="it-IT" noProof="0" dirty="0"/>
          </a:p>
        </p:txBody>
      </p:sp>
      <p:sp>
        <p:nvSpPr>
          <p:cNvPr id="13" name="Segnaposto piè di pagina 2">
            <a:extLst>
              <a:ext uri="{FF2B5EF4-FFF2-40B4-BE49-F238E27FC236}">
                <a16:creationId xmlns:a16="http://schemas.microsoft.com/office/drawing/2014/main" id="{8C05871B-E916-40A4-B5E3-65C15F5A4D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097279" y="6446838"/>
            <a:ext cx="4846321" cy="365125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it-IT" noProof="0" dirty="0"/>
              <a:t>Piè di pagina</a:t>
            </a:r>
          </a:p>
        </p:txBody>
      </p:sp>
      <p:sp>
        <p:nvSpPr>
          <p:cNvPr id="14" name="Segnaposto numero diapositiva 3">
            <a:extLst>
              <a:ext uri="{FF2B5EF4-FFF2-40B4-BE49-F238E27FC236}">
                <a16:creationId xmlns:a16="http://schemas.microsoft.com/office/drawing/2014/main" id="{B45E789F-2E61-4EC0-8973-681625FE51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375670" y="6446838"/>
            <a:ext cx="780010" cy="365125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3A98EE3D-8CD1-4C3F-BD1C-C98C9596463C}" type="slidenum">
              <a:rPr lang="it-IT" noProof="0" smtClean="0"/>
              <a:pPr/>
              <a:t>‹N›</a:t>
            </a:fld>
            <a:endParaRPr lang="it-IT" noProof="0" dirty="0"/>
          </a:p>
        </p:txBody>
      </p:sp>
      <p:sp>
        <p:nvSpPr>
          <p:cNvPr id="18" name="Rettangolo 17">
            <a:extLst>
              <a:ext uri="{FF2B5EF4-FFF2-40B4-BE49-F238E27FC236}">
                <a16:creationId xmlns:a16="http://schemas.microsoft.com/office/drawing/2014/main" id="{6127F28F-6C7B-471B-9839-EF88426C1976}"/>
              </a:ext>
            </a:extLst>
          </p:cNvPr>
          <p:cNvSpPr/>
          <p:nvPr userDrawn="1"/>
        </p:nvSpPr>
        <p:spPr>
          <a:xfrm>
            <a:off x="4370251" y="2322780"/>
            <a:ext cx="1348378" cy="1218664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noProof="0" dirty="0"/>
          </a:p>
        </p:txBody>
      </p:sp>
    </p:spTree>
    <p:extLst>
      <p:ext uri="{BB962C8B-B14F-4D97-AF65-F5344CB8AC3E}">
        <p14:creationId xmlns:p14="http://schemas.microsoft.com/office/powerpoint/2010/main" val="349861624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tangolo 7">
            <a:extLst>
              <a:ext uri="{FF2B5EF4-FFF2-40B4-BE49-F238E27FC236}">
                <a16:creationId xmlns:a16="http://schemas.microsoft.com/office/drawing/2014/main" id="{DA134939-39C0-4522-A125-A13DFDA66490}"/>
              </a:ext>
            </a:extLst>
          </p:cNvPr>
          <p:cNvSpPr/>
          <p:nvPr/>
        </p:nvSpPr>
        <p:spPr>
          <a:xfrm>
            <a:off x="0" y="4578350"/>
            <a:ext cx="12188825" cy="2279650"/>
          </a:xfrm>
          <a:prstGeom prst="rect">
            <a:avLst/>
          </a:prstGeom>
          <a:solidFill>
            <a:srgbClr val="00377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Segnaposto immagine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578350"/>
          </a:xfrm>
          <a:solidFill>
            <a:schemeClr val="bg1"/>
          </a:solidFill>
        </p:spPr>
        <p:txBody>
          <a:bodyPr lIns="457200" tIns="457200" rtlCol="0"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it-IT" noProof="0"/>
              <a:t>Fare clic sull'icona per inserire un'immagine</a:t>
            </a:r>
            <a:endParaRPr lang="it-IT" noProof="0" dirty="0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97279" y="4799362"/>
            <a:ext cx="10113645" cy="743682"/>
          </a:xfrm>
        </p:spPr>
        <p:txBody>
          <a:bodyPr tIns="0" bIns="0" rtlCol="0" anchor="b">
            <a:noAutofit/>
          </a:bodyPr>
          <a:lstStyle>
            <a:lvl1pPr algn="ctr">
              <a:defRPr sz="4400" b="1">
                <a:solidFill>
                  <a:srgbClr val="FFFFFF"/>
                </a:solidFill>
              </a:defRPr>
            </a:lvl1pPr>
          </a:lstStyle>
          <a:p>
            <a:pPr rtl="0"/>
            <a:r>
              <a:rPr lang="it-IT" noProof="0"/>
              <a:t>Fare clic per modificare lo stile del titolo dello schema</a:t>
            </a:r>
            <a:endParaRPr lang="it-IT" noProof="0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097279" y="5715000"/>
            <a:ext cx="10113264" cy="609600"/>
          </a:xfrm>
        </p:spPr>
        <p:txBody>
          <a:bodyPr lIns="91440" tIns="0" rIns="91440" bIns="0" rtlCol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it-IT" noProof="0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fld id="{5A04164A-D1F3-464B-BA5A-A4C4D8F35ADB}" type="datetime1">
              <a:rPr lang="it-IT" noProof="0" smtClean="0"/>
              <a:t>14/05/24</a:t>
            </a:fld>
            <a:endParaRPr lang="it-IT" noProof="0" dirty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>
          <a:xfrm>
            <a:off x="1097279" y="6446838"/>
            <a:ext cx="6818262" cy="365125"/>
          </a:xfrm>
        </p:spPr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it-IT" noProof="0" dirty="0"/>
              <a:t>Piè di pagina</a:t>
            </a: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fld id="{3A98EE3D-8CD1-4C3F-BD1C-C98C9596463C}" type="slidenum">
              <a:rPr lang="it-IT" noProof="0" smtClean="0"/>
              <a:pPr/>
              <a:t>‹N›</a:t>
            </a:fld>
            <a:endParaRPr lang="it-IT" noProof="0" dirty="0"/>
          </a:p>
        </p:txBody>
      </p:sp>
      <p:sp>
        <p:nvSpPr>
          <p:cNvPr id="9" name="Rettangolo 8">
            <a:extLst>
              <a:ext uri="{FF2B5EF4-FFF2-40B4-BE49-F238E27FC236}">
                <a16:creationId xmlns:a16="http://schemas.microsoft.com/office/drawing/2014/main" id="{B4A4DE4A-F8EF-47D5-8C37-A9021C2BB6A3}"/>
              </a:ext>
            </a:extLst>
          </p:cNvPr>
          <p:cNvSpPr/>
          <p:nvPr userDrawn="1"/>
        </p:nvSpPr>
        <p:spPr>
          <a:xfrm>
            <a:off x="3536950" y="4535901"/>
            <a:ext cx="5118100" cy="12566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noProof="0" dirty="0"/>
          </a:p>
        </p:txBody>
      </p:sp>
    </p:spTree>
    <p:extLst>
      <p:ext uri="{BB962C8B-B14F-4D97-AF65-F5344CB8AC3E}">
        <p14:creationId xmlns:p14="http://schemas.microsoft.com/office/powerpoint/2010/main" val="59869563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it-IT" noProof="0"/>
              <a:t>Fare clic per modificare lo stile del titolo dello schema</a:t>
            </a:r>
            <a:endParaRPr lang="it-IT" noProof="0" dirty="0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 rtlCol="0"/>
          <a:lstStyle/>
          <a:p>
            <a:pPr lvl="0" rtl="0"/>
            <a:r>
              <a:rPr lang="it-IT" noProof="0"/>
              <a:t>Fare clic per modificare gli stili del testo dello schema</a:t>
            </a:r>
          </a:p>
          <a:p>
            <a:pPr lvl="1" rtl="0"/>
            <a:r>
              <a:rPr lang="it-IT" noProof="0"/>
              <a:t>Secondo livello</a:t>
            </a:r>
          </a:p>
          <a:p>
            <a:pPr lvl="2" rtl="0"/>
            <a:r>
              <a:rPr lang="it-IT" noProof="0"/>
              <a:t>Terzo livello</a:t>
            </a:r>
          </a:p>
          <a:p>
            <a:pPr lvl="3" rtl="0"/>
            <a:r>
              <a:rPr lang="it-IT" noProof="0"/>
              <a:t>Quarto livello</a:t>
            </a:r>
          </a:p>
          <a:p>
            <a:pPr lvl="4" rtl="0"/>
            <a:r>
              <a:rPr lang="it-IT" noProof="0"/>
              <a:t>Quinto livello</a:t>
            </a:r>
            <a:endParaRPr lang="it-IT" noProof="0" dirty="0"/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7D5506EE-1026-4F35-9ACC-BD05BE0F9B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29D1554E-7EF2-44AC-BA44-70A2B54D9DB9}" type="datetime1">
              <a:rPr lang="it-IT" noProof="0" smtClean="0"/>
              <a:t>14/05/24</a:t>
            </a:fld>
            <a:endParaRPr lang="it-IT" noProof="0" dirty="0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B7696E5F-8D95-4450-AE52-5438E6EDE2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it-IT" noProof="0" dirty="0"/>
              <a:t>Piè di pagina</a:t>
            </a:r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999B2253-74CC-409E-BEB0-F8EFCFCB56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it-IT" noProof="0" smtClean="0"/>
              <a:t>‹N›</a:t>
            </a:fld>
            <a:endParaRPr lang="it-IT" noProof="0" dirty="0"/>
          </a:p>
        </p:txBody>
      </p:sp>
    </p:spTree>
    <p:extLst>
      <p:ext uri="{BB962C8B-B14F-4D97-AF65-F5344CB8AC3E}">
        <p14:creationId xmlns:p14="http://schemas.microsoft.com/office/powerpoint/2010/main" val="5560409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arallelogramma 14">
            <a:extLst>
              <a:ext uri="{FF2B5EF4-FFF2-40B4-BE49-F238E27FC236}">
                <a16:creationId xmlns:a16="http://schemas.microsoft.com/office/drawing/2014/main" id="{F5AA8A10-E19C-430B-9D5D-8D12F92BFEC5}"/>
              </a:ext>
            </a:extLst>
          </p:cNvPr>
          <p:cNvSpPr/>
          <p:nvPr userDrawn="1"/>
        </p:nvSpPr>
        <p:spPr>
          <a:xfrm>
            <a:off x="7972121" y="0"/>
            <a:ext cx="2857500" cy="6858000"/>
          </a:xfrm>
          <a:prstGeom prst="parallelogram">
            <a:avLst>
              <a:gd name="adj" fmla="val 0"/>
            </a:avLst>
          </a:prstGeom>
          <a:solidFill>
            <a:schemeClr val="bg1">
              <a:lumMod val="95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/>
            <a:endParaRPr lang="it-IT" noProof="0" dirty="0"/>
          </a:p>
        </p:txBody>
      </p:sp>
      <p:sp>
        <p:nvSpPr>
          <p:cNvPr id="12" name="Rettangolo 11">
            <a:extLst>
              <a:ext uri="{FF2B5EF4-FFF2-40B4-BE49-F238E27FC236}">
                <a16:creationId xmlns:a16="http://schemas.microsoft.com/office/drawing/2014/main" id="{A7C93D4F-3003-4D58-9AFB-356A0F800F42}"/>
              </a:ext>
            </a:extLst>
          </p:cNvPr>
          <p:cNvSpPr/>
          <p:nvPr userDrawn="1"/>
        </p:nvSpPr>
        <p:spPr>
          <a:xfrm>
            <a:off x="4925679" y="3841"/>
            <a:ext cx="127212" cy="6858000"/>
          </a:xfrm>
          <a:prstGeom prst="rect">
            <a:avLst/>
          </a:prstGeom>
          <a:solidFill>
            <a:srgbClr val="F3E06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noProof="0" dirty="0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9925CCF1-92C0-4AF3-BFAF-4921631915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C3F388D4-15DF-446A-91AA-72876CD48301}" type="datetime1">
              <a:rPr lang="it-IT" noProof="0" smtClean="0"/>
              <a:t>14/05/24</a:t>
            </a:fld>
            <a:endParaRPr lang="it-IT" noProof="0" dirty="0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051A78A9-3DFF-4937-A9F2-5D8CF495F3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it-IT" noProof="0" dirty="0"/>
              <a:t>Piè di pagina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5FAEB271-5CC0-4759-BC6E-8BE53AB227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it-IT" noProof="0" smtClean="0"/>
              <a:t>‹N›</a:t>
            </a:fld>
            <a:endParaRPr lang="it-IT" noProof="0" dirty="0"/>
          </a:p>
        </p:txBody>
      </p:sp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629400" y="758952"/>
            <a:ext cx="4526280" cy="3227514"/>
          </a:xfrm>
        </p:spPr>
        <p:txBody>
          <a:bodyPr rtlCol="0" anchor="b">
            <a:normAutofit/>
          </a:bodyPr>
          <a:lstStyle>
            <a:lvl1pPr algn="l">
              <a:lnSpc>
                <a:spcPct val="90000"/>
              </a:lnSpc>
              <a:defRPr sz="6000" b="1" spc="-50" baseline="0">
                <a:solidFill>
                  <a:srgbClr val="1E5082"/>
                </a:solidFill>
                <a:latin typeface="+mn-lt"/>
              </a:defRPr>
            </a:lvl1pPr>
          </a:lstStyle>
          <a:p>
            <a:pPr rtl="0"/>
            <a:r>
              <a:rPr lang="it-IT" noProof="0" dirty="0"/>
              <a:t>Fare clic per modificare lo stile del titolo dello schema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6632171" y="4508500"/>
            <a:ext cx="4526280" cy="1279652"/>
          </a:xfrm>
        </p:spPr>
        <p:txBody>
          <a:bodyPr lIns="91440" rIns="91440" rtlCol="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pPr rtl="0"/>
            <a:r>
              <a:rPr lang="it-IT" noProof="0"/>
              <a:t>Fare clic per modificare lo stile del sottotitolo dello schema</a:t>
            </a:r>
            <a:endParaRPr lang="it-IT" noProof="0" dirty="0"/>
          </a:p>
        </p:txBody>
      </p:sp>
      <p:sp>
        <p:nvSpPr>
          <p:cNvPr id="11" name="Rettangolo 10">
            <a:extLst>
              <a:ext uri="{FF2B5EF4-FFF2-40B4-BE49-F238E27FC236}">
                <a16:creationId xmlns:a16="http://schemas.microsoft.com/office/drawing/2014/main" id="{6D3E1BBA-670B-4CAE-B839-50ADB23DDBC6}"/>
              </a:ext>
            </a:extLst>
          </p:cNvPr>
          <p:cNvSpPr/>
          <p:nvPr userDrawn="1"/>
        </p:nvSpPr>
        <p:spPr>
          <a:xfrm>
            <a:off x="4838007" y="-1345"/>
            <a:ext cx="137546" cy="6858000"/>
          </a:xfrm>
          <a:prstGeom prst="rect">
            <a:avLst/>
          </a:prstGeom>
          <a:solidFill>
            <a:srgbClr val="E98B0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noProof="0" dirty="0"/>
          </a:p>
        </p:txBody>
      </p:sp>
      <p:pic>
        <p:nvPicPr>
          <p:cNvPr id="9" name="Immagine 8">
            <a:extLst>
              <a:ext uri="{FF2B5EF4-FFF2-40B4-BE49-F238E27FC236}">
                <a16:creationId xmlns:a16="http://schemas.microsoft.com/office/drawing/2014/main" id="{84640A8C-1E5C-F82E-982D-F5BE2053E41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1391" y="0"/>
            <a:ext cx="4849398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39385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1346200"/>
            <a:ext cx="2448033" cy="4530725"/>
          </a:xfrm>
        </p:spPr>
        <p:txBody>
          <a:bodyPr vert="eaVert" rtlCol="0"/>
          <a:lstStyle/>
          <a:p>
            <a:pPr rtl="0"/>
            <a:r>
              <a:rPr lang="it-IT" noProof="0"/>
              <a:t>Fare clic per modificare lo stile del titolo dello schema</a:t>
            </a:r>
            <a:endParaRPr lang="it-IT" noProof="0" dirty="0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1092200" y="1346200"/>
            <a:ext cx="7480300" cy="4530723"/>
          </a:xfrm>
        </p:spPr>
        <p:txBody>
          <a:bodyPr vert="eaVert" lIns="45720" tIns="0" rIns="45720" bIns="0" rtlCol="0"/>
          <a:lstStyle/>
          <a:p>
            <a:pPr lvl="0" rtl="0"/>
            <a:r>
              <a:rPr lang="it-IT" noProof="0"/>
              <a:t>Fare clic per modificare gli stili del testo dello schema</a:t>
            </a:r>
          </a:p>
          <a:p>
            <a:pPr lvl="1" rtl="0"/>
            <a:r>
              <a:rPr lang="it-IT" noProof="0"/>
              <a:t>Secondo livello</a:t>
            </a:r>
          </a:p>
          <a:p>
            <a:pPr lvl="2" rtl="0"/>
            <a:r>
              <a:rPr lang="it-IT" noProof="0"/>
              <a:t>Terzo livello</a:t>
            </a:r>
          </a:p>
          <a:p>
            <a:pPr lvl="3" rtl="0"/>
            <a:r>
              <a:rPr lang="it-IT" noProof="0"/>
              <a:t>Quarto livello</a:t>
            </a:r>
          </a:p>
          <a:p>
            <a:pPr lvl="4" rtl="0"/>
            <a:r>
              <a:rPr lang="it-IT" noProof="0"/>
              <a:t>Quinto livello</a:t>
            </a:r>
            <a:endParaRPr lang="it-IT" noProof="0" dirty="0"/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AF33D6B0-F070-45C4-A472-19F432BE39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C82CFE1-3316-4B70-89C0-454FCB2AAF53}" type="datetime1">
              <a:rPr lang="it-IT" noProof="0" smtClean="0"/>
              <a:t>14/05/24</a:t>
            </a:fld>
            <a:endParaRPr lang="it-IT" noProof="0" dirty="0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9975399F-DAB2-410D-967F-ED17E6F796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it-IT" noProof="0" dirty="0"/>
              <a:t>Piè di pagina</a:t>
            </a:r>
          </a:p>
        </p:txBody>
      </p:sp>
      <p:sp>
        <p:nvSpPr>
          <p:cNvPr id="10" name="Segnaposto numero diapositiva 9">
            <a:extLst>
              <a:ext uri="{FF2B5EF4-FFF2-40B4-BE49-F238E27FC236}">
                <a16:creationId xmlns:a16="http://schemas.microsoft.com/office/drawing/2014/main" id="{F762A46F-6BE5-4D12-9412-5CA7672EA8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it-IT" noProof="0" smtClean="0"/>
              <a:t>‹N›</a:t>
            </a:fld>
            <a:endParaRPr lang="it-IT" noProof="0" dirty="0"/>
          </a:p>
        </p:txBody>
      </p:sp>
      <p:sp>
        <p:nvSpPr>
          <p:cNvPr id="14" name="Rettangolo 13">
            <a:extLst>
              <a:ext uri="{FF2B5EF4-FFF2-40B4-BE49-F238E27FC236}">
                <a16:creationId xmlns:a16="http://schemas.microsoft.com/office/drawing/2014/main" id="{6B443CC6-CDCA-4595-ADAE-DCB961FF1A8E}"/>
              </a:ext>
            </a:extLst>
          </p:cNvPr>
          <p:cNvSpPr/>
          <p:nvPr userDrawn="1"/>
        </p:nvSpPr>
        <p:spPr>
          <a:xfrm rot="16200000">
            <a:off x="8871481" y="-146580"/>
            <a:ext cx="1036320" cy="132948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noProof="0" dirty="0"/>
          </a:p>
        </p:txBody>
      </p:sp>
    </p:spTree>
    <p:extLst>
      <p:ext uri="{BB962C8B-B14F-4D97-AF65-F5344CB8AC3E}">
        <p14:creationId xmlns:p14="http://schemas.microsoft.com/office/powerpoint/2010/main" val="29406879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it-IT" noProof="0"/>
              <a:t>Fare clic per modificare lo stile del titolo dello schema</a:t>
            </a:r>
            <a:endParaRPr lang="it-IT" noProof="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lvl="0" rtl="0"/>
            <a:r>
              <a:rPr lang="it-IT" noProof="0"/>
              <a:t>Fare clic per modificare gli stili del testo dello schema</a:t>
            </a:r>
          </a:p>
          <a:p>
            <a:pPr lvl="1" rtl="0"/>
            <a:r>
              <a:rPr lang="it-IT" noProof="0"/>
              <a:t>Secondo livello</a:t>
            </a:r>
          </a:p>
          <a:p>
            <a:pPr lvl="2" rtl="0"/>
            <a:r>
              <a:rPr lang="it-IT" noProof="0"/>
              <a:t>Terzo livello</a:t>
            </a:r>
          </a:p>
          <a:p>
            <a:pPr lvl="3" rtl="0"/>
            <a:r>
              <a:rPr lang="it-IT" noProof="0"/>
              <a:t>Quarto livello</a:t>
            </a:r>
          </a:p>
          <a:p>
            <a:pPr lvl="4" rtl="0"/>
            <a:r>
              <a:rPr lang="it-IT" noProof="0"/>
              <a:t>Quinto livello</a:t>
            </a:r>
            <a:endParaRPr lang="it-IT" noProof="0" dirty="0"/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354D8B55-9EA8-4B81-8E84-9B93B0A275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74542C42-F0C8-417A-980A-09B6C1CD6C24}" type="datetime1">
              <a:rPr lang="it-IT" noProof="0" smtClean="0"/>
              <a:t>14/05/24</a:t>
            </a:fld>
            <a:endParaRPr lang="it-IT" noProof="0" dirty="0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062CA021-2578-47CB-822C-BDDFF7223B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it-IT" noProof="0" dirty="0"/>
              <a:t>Piè di pagina</a:t>
            </a:r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C4AAB51D-4141-4682-9375-DAFD5FB9DD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it-IT" noProof="0" smtClean="0"/>
              <a:t>‹N›</a:t>
            </a:fld>
            <a:endParaRPr lang="it-IT" noProof="0" dirty="0"/>
          </a:p>
        </p:txBody>
      </p:sp>
    </p:spTree>
    <p:extLst>
      <p:ext uri="{BB962C8B-B14F-4D97-AF65-F5344CB8AC3E}">
        <p14:creationId xmlns:p14="http://schemas.microsoft.com/office/powerpoint/2010/main" val="20182784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testazione sezion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arallelogramma 14">
            <a:extLst>
              <a:ext uri="{FF2B5EF4-FFF2-40B4-BE49-F238E27FC236}">
                <a16:creationId xmlns:a16="http://schemas.microsoft.com/office/drawing/2014/main" id="{98B82A56-7790-48EC-983D-AB8F703699B2}"/>
              </a:ext>
            </a:extLst>
          </p:cNvPr>
          <p:cNvSpPr/>
          <p:nvPr userDrawn="1"/>
        </p:nvSpPr>
        <p:spPr>
          <a:xfrm>
            <a:off x="7972121" y="0"/>
            <a:ext cx="2857500" cy="6858000"/>
          </a:xfrm>
          <a:prstGeom prst="parallelogram">
            <a:avLst>
              <a:gd name="adj" fmla="val 0"/>
            </a:avLst>
          </a:prstGeom>
          <a:solidFill>
            <a:schemeClr val="bg1">
              <a:lumMod val="95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/>
            <a:endParaRPr lang="it-IT" noProof="0" dirty="0"/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AAF2E137-EC28-48F8-9198-1F02539029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01D72669-6745-4AA0-A173-7F6CEB97CF08}" type="datetime1">
              <a:rPr lang="it-IT" noProof="0" smtClean="0"/>
              <a:t>14/05/24</a:t>
            </a:fld>
            <a:endParaRPr lang="it-IT" noProof="0" dirty="0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189422CD-6F62-4DD6-89EF-07A60B42D2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it-IT" noProof="0" dirty="0"/>
              <a:t>Piè di pagina</a:t>
            </a:r>
          </a:p>
        </p:txBody>
      </p:sp>
      <p:sp>
        <p:nvSpPr>
          <p:cNvPr id="11" name="Segnaposto numero diapositiva 10">
            <a:extLst>
              <a:ext uri="{FF2B5EF4-FFF2-40B4-BE49-F238E27FC236}">
                <a16:creationId xmlns:a16="http://schemas.microsoft.com/office/drawing/2014/main" id="{69C6AFF8-42B4-4D05-969B-9F5FB33555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3A98EE3D-8CD1-4C3F-BD1C-C98C9596463C}" type="slidenum">
              <a:rPr lang="it-IT" noProof="0" smtClean="0"/>
              <a:pPr/>
              <a:t>‹N›</a:t>
            </a:fld>
            <a:endParaRPr lang="it-IT" noProof="0" dirty="0"/>
          </a:p>
        </p:txBody>
      </p:sp>
      <p:sp>
        <p:nvSpPr>
          <p:cNvPr id="12" name="Segnaposto immagine 9">
            <a:extLst>
              <a:ext uri="{FF2B5EF4-FFF2-40B4-BE49-F238E27FC236}">
                <a16:creationId xmlns:a16="http://schemas.microsoft.com/office/drawing/2014/main" id="{E76B772A-7600-4ECE-B5A2-34827D4C7103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6311900" cy="6858000"/>
          </a:xfrm>
        </p:spPr>
        <p:txBody>
          <a:bodyPr rtlCol="0"/>
          <a:lstStyle/>
          <a:p>
            <a:pPr rtl="0"/>
            <a:r>
              <a:rPr lang="it-IT" noProof="0"/>
              <a:t>Fare clic sull'icona per inserire un'immagine</a:t>
            </a:r>
            <a:endParaRPr lang="it-IT" noProof="0" dirty="0"/>
          </a:p>
        </p:txBody>
      </p:sp>
      <p:sp>
        <p:nvSpPr>
          <p:cNvPr id="13" name="Rettangolo 12">
            <a:extLst>
              <a:ext uri="{FF2B5EF4-FFF2-40B4-BE49-F238E27FC236}">
                <a16:creationId xmlns:a16="http://schemas.microsoft.com/office/drawing/2014/main" id="{33820398-8D1F-4543-ABA0-7A67C38769B3}"/>
              </a:ext>
            </a:extLst>
          </p:cNvPr>
          <p:cNvSpPr/>
          <p:nvPr userDrawn="1"/>
        </p:nvSpPr>
        <p:spPr>
          <a:xfrm>
            <a:off x="2451099" y="3568700"/>
            <a:ext cx="8721725" cy="230822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 rtl="0"/>
            <a:endParaRPr lang="it-IT" sz="1400" noProof="0" dirty="0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641599" y="3746500"/>
            <a:ext cx="8331202" cy="1308100"/>
          </a:xfrm>
        </p:spPr>
        <p:txBody>
          <a:bodyPr rtlCol="0" anchor="b" anchorCtr="0">
            <a:noAutofit/>
          </a:bodyPr>
          <a:lstStyle>
            <a:lvl1pPr>
              <a:lnSpc>
                <a:spcPct val="90000"/>
              </a:lnSpc>
              <a:defRPr sz="4800" b="1">
                <a:solidFill>
                  <a:schemeClr val="bg1"/>
                </a:solidFill>
                <a:latin typeface="+mn-lt"/>
              </a:defRPr>
            </a:lvl1pPr>
          </a:lstStyle>
          <a:p>
            <a:pPr rtl="0"/>
            <a:r>
              <a:rPr lang="it-IT" noProof="0"/>
              <a:t>Fare clic per modificare lo stile del titolo dello schema</a:t>
            </a:r>
            <a:endParaRPr lang="it-IT" noProof="0" dirty="0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2641600" y="5219700"/>
            <a:ext cx="8331201" cy="586740"/>
          </a:xfrm>
        </p:spPr>
        <p:txBody>
          <a:bodyPr lIns="91440" rIns="91440" rtlCol="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bg1"/>
                </a:solidFill>
                <a:latin typeface="+mn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it-IT" noProof="0"/>
              <a:t>Fare clic per modificare gli stili del testo dello schema</a:t>
            </a:r>
          </a:p>
        </p:txBody>
      </p:sp>
      <p:sp>
        <p:nvSpPr>
          <p:cNvPr id="14" name="Rettangolo 13">
            <a:extLst>
              <a:ext uri="{FF2B5EF4-FFF2-40B4-BE49-F238E27FC236}">
                <a16:creationId xmlns:a16="http://schemas.microsoft.com/office/drawing/2014/main" id="{45757C57-BBBA-44C6-9A4D-12F5D1E400AA}"/>
              </a:ext>
            </a:extLst>
          </p:cNvPr>
          <p:cNvSpPr/>
          <p:nvPr userDrawn="1"/>
        </p:nvSpPr>
        <p:spPr>
          <a:xfrm>
            <a:off x="3752850" y="3469101"/>
            <a:ext cx="5118100" cy="12566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noProof="0" dirty="0"/>
          </a:p>
        </p:txBody>
      </p:sp>
    </p:spTree>
    <p:extLst>
      <p:ext uri="{BB962C8B-B14F-4D97-AF65-F5344CB8AC3E}">
        <p14:creationId xmlns:p14="http://schemas.microsoft.com/office/powerpoint/2010/main" val="25969842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Intestazione della sezion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egnaposto data 6">
            <a:extLst>
              <a:ext uri="{FF2B5EF4-FFF2-40B4-BE49-F238E27FC236}">
                <a16:creationId xmlns:a16="http://schemas.microsoft.com/office/drawing/2014/main" id="{AAF2E137-EC28-48F8-9198-1F02539029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081A99FD-A18D-4AC6-92B0-69E29E35743B}" type="datetime1">
              <a:rPr lang="it-IT" noProof="0" smtClean="0"/>
              <a:t>14/05/24</a:t>
            </a:fld>
            <a:endParaRPr lang="it-IT" noProof="0" dirty="0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189422CD-6F62-4DD6-89EF-07A60B42D2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it-IT" noProof="0" dirty="0"/>
              <a:t>Piè di pagina</a:t>
            </a:r>
          </a:p>
        </p:txBody>
      </p:sp>
      <p:sp>
        <p:nvSpPr>
          <p:cNvPr id="11" name="Segnaposto numero diapositiva 10">
            <a:extLst>
              <a:ext uri="{FF2B5EF4-FFF2-40B4-BE49-F238E27FC236}">
                <a16:creationId xmlns:a16="http://schemas.microsoft.com/office/drawing/2014/main" id="{69C6AFF8-42B4-4D05-969B-9F5FB33555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3A98EE3D-8CD1-4C3F-BD1C-C98C9596463C}" type="slidenum">
              <a:rPr lang="it-IT" noProof="0" smtClean="0"/>
              <a:pPr/>
              <a:t>‹N›</a:t>
            </a:fld>
            <a:endParaRPr lang="it-IT" noProof="0" dirty="0"/>
          </a:p>
        </p:txBody>
      </p:sp>
      <p:sp>
        <p:nvSpPr>
          <p:cNvPr id="12" name="Segnaposto immagine 9">
            <a:extLst>
              <a:ext uri="{FF2B5EF4-FFF2-40B4-BE49-F238E27FC236}">
                <a16:creationId xmlns:a16="http://schemas.microsoft.com/office/drawing/2014/main" id="{E76B772A-7600-4ECE-B5A2-34827D4C7103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858000"/>
          </a:xfrm>
        </p:spPr>
        <p:txBody>
          <a:bodyPr rtlCol="0"/>
          <a:lstStyle/>
          <a:p>
            <a:pPr rtl="0"/>
            <a:r>
              <a:rPr lang="it-IT" noProof="0"/>
              <a:t>Fare clic sull'icona per inserire un'immagine</a:t>
            </a:r>
            <a:endParaRPr lang="it-IT" noProof="0" dirty="0"/>
          </a:p>
        </p:txBody>
      </p:sp>
      <p:sp>
        <p:nvSpPr>
          <p:cNvPr id="13" name="Rettangolo 12">
            <a:extLst>
              <a:ext uri="{FF2B5EF4-FFF2-40B4-BE49-F238E27FC236}">
                <a16:creationId xmlns:a16="http://schemas.microsoft.com/office/drawing/2014/main" id="{33820398-8D1F-4543-ABA0-7A67C38769B3}"/>
              </a:ext>
            </a:extLst>
          </p:cNvPr>
          <p:cNvSpPr/>
          <p:nvPr userDrawn="1"/>
        </p:nvSpPr>
        <p:spPr>
          <a:xfrm>
            <a:off x="1735138" y="3568700"/>
            <a:ext cx="8721725" cy="230822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 rtl="0"/>
            <a:endParaRPr lang="it-IT" sz="1400" noProof="0" dirty="0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930399" y="3746500"/>
            <a:ext cx="8331202" cy="1308100"/>
          </a:xfrm>
        </p:spPr>
        <p:txBody>
          <a:bodyPr rtlCol="0" anchor="b" anchorCtr="0">
            <a:noAutofit/>
          </a:bodyPr>
          <a:lstStyle>
            <a:lvl1pPr algn="ctr">
              <a:lnSpc>
                <a:spcPct val="90000"/>
              </a:lnSpc>
              <a:defRPr sz="4800" b="1">
                <a:solidFill>
                  <a:schemeClr val="bg1"/>
                </a:solidFill>
                <a:latin typeface="+mn-lt"/>
              </a:defRPr>
            </a:lvl1pPr>
          </a:lstStyle>
          <a:p>
            <a:pPr rtl="0"/>
            <a:r>
              <a:rPr lang="it-IT" noProof="0"/>
              <a:t>Fare clic per modificare lo stile del titolo dello schema</a:t>
            </a:r>
            <a:endParaRPr lang="it-IT" noProof="0" dirty="0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1930400" y="5219700"/>
            <a:ext cx="8331201" cy="586740"/>
          </a:xfrm>
        </p:spPr>
        <p:txBody>
          <a:bodyPr lIns="91440" rIns="91440" rtlCol="0" anchor="t" anchorCtr="0">
            <a:normAutofit/>
          </a:bodyPr>
          <a:lstStyle>
            <a:lvl1pPr marL="0" indent="0" algn="ctr">
              <a:buNone/>
              <a:defRPr sz="2400" cap="all" spc="200" baseline="0">
                <a:solidFill>
                  <a:schemeClr val="bg1"/>
                </a:solidFill>
                <a:latin typeface="+mn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it-IT" noProof="0"/>
              <a:t>Fare clic per modificare gli stili del testo dello schema</a:t>
            </a:r>
          </a:p>
        </p:txBody>
      </p:sp>
      <p:sp>
        <p:nvSpPr>
          <p:cNvPr id="14" name="Rettangolo 13">
            <a:extLst>
              <a:ext uri="{FF2B5EF4-FFF2-40B4-BE49-F238E27FC236}">
                <a16:creationId xmlns:a16="http://schemas.microsoft.com/office/drawing/2014/main" id="{45757C57-BBBA-44C6-9A4D-12F5D1E400AA}"/>
              </a:ext>
            </a:extLst>
          </p:cNvPr>
          <p:cNvSpPr/>
          <p:nvPr userDrawn="1"/>
        </p:nvSpPr>
        <p:spPr>
          <a:xfrm>
            <a:off x="3536950" y="3469101"/>
            <a:ext cx="5118100" cy="12566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noProof="0" dirty="0"/>
          </a:p>
        </p:txBody>
      </p:sp>
    </p:spTree>
    <p:extLst>
      <p:ext uri="{BB962C8B-B14F-4D97-AF65-F5344CB8AC3E}">
        <p14:creationId xmlns:p14="http://schemas.microsoft.com/office/powerpoint/2010/main" val="37664897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olo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 rtlCol="0"/>
          <a:lstStyle/>
          <a:p>
            <a:pPr rtl="0"/>
            <a:r>
              <a:rPr lang="it-IT" noProof="0"/>
              <a:t>Fare clic per modificare lo stile del titolo dello schema</a:t>
            </a:r>
            <a:endParaRPr lang="it-IT" noProof="0" dirty="0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1097280" y="2120900"/>
            <a:ext cx="4639736" cy="3748193"/>
          </a:xfrm>
        </p:spPr>
        <p:txBody>
          <a:bodyPr rtlCol="0"/>
          <a:lstStyle/>
          <a:p>
            <a:pPr lvl="0" rtl="0"/>
            <a:r>
              <a:rPr lang="it-IT" noProof="0"/>
              <a:t>Fare clic per modificare gli stili del testo dello schema</a:t>
            </a:r>
          </a:p>
          <a:p>
            <a:pPr lvl="1" rtl="0"/>
            <a:r>
              <a:rPr lang="it-IT" noProof="0"/>
              <a:t>Secondo livello</a:t>
            </a:r>
          </a:p>
          <a:p>
            <a:pPr lvl="2" rtl="0"/>
            <a:r>
              <a:rPr lang="it-IT" noProof="0"/>
              <a:t>Terzo livello</a:t>
            </a:r>
          </a:p>
          <a:p>
            <a:pPr lvl="3" rtl="0"/>
            <a:r>
              <a:rPr lang="it-IT" noProof="0"/>
              <a:t>Quarto livello</a:t>
            </a:r>
          </a:p>
          <a:p>
            <a:pPr lvl="4" rtl="0"/>
            <a:r>
              <a:rPr lang="it-IT" noProof="0"/>
              <a:t>Quinto livello</a:t>
            </a:r>
            <a:endParaRPr lang="it-IT" noProof="0" dirty="0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515944" y="2120900"/>
            <a:ext cx="4639736" cy="3748194"/>
          </a:xfrm>
        </p:spPr>
        <p:txBody>
          <a:bodyPr rtlCol="0"/>
          <a:lstStyle/>
          <a:p>
            <a:pPr lvl="0" rtl="0"/>
            <a:r>
              <a:rPr lang="it-IT" noProof="0"/>
              <a:t>Fare clic per modificare gli stili del testo dello schema</a:t>
            </a:r>
          </a:p>
          <a:p>
            <a:pPr lvl="1" rtl="0"/>
            <a:r>
              <a:rPr lang="it-IT" noProof="0"/>
              <a:t>Secondo livello</a:t>
            </a:r>
          </a:p>
          <a:p>
            <a:pPr lvl="2" rtl="0"/>
            <a:r>
              <a:rPr lang="it-IT" noProof="0"/>
              <a:t>Terzo livello</a:t>
            </a:r>
          </a:p>
          <a:p>
            <a:pPr lvl="3" rtl="0"/>
            <a:r>
              <a:rPr lang="it-IT" noProof="0"/>
              <a:t>Quarto livello</a:t>
            </a:r>
          </a:p>
          <a:p>
            <a:pPr lvl="4" rtl="0"/>
            <a:r>
              <a:rPr lang="it-IT" noProof="0"/>
              <a:t>Quinto livello</a:t>
            </a:r>
            <a:endParaRPr lang="it-IT" noProof="0" dirty="0"/>
          </a:p>
        </p:txBody>
      </p:sp>
      <p:sp>
        <p:nvSpPr>
          <p:cNvPr id="2" name="Segnaposto data 1">
            <a:extLst>
              <a:ext uri="{FF2B5EF4-FFF2-40B4-BE49-F238E27FC236}">
                <a16:creationId xmlns:a16="http://schemas.microsoft.com/office/drawing/2014/main" id="{5782D47D-B0DC-4C40-BCC6-BBBA32584A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43B79944-34CF-4A72-AC1B-909189585767}" type="datetime1">
              <a:rPr lang="it-IT" noProof="0" smtClean="0"/>
              <a:t>14/05/24</a:t>
            </a:fld>
            <a:endParaRPr lang="it-IT" noProof="0" dirty="0"/>
          </a:p>
        </p:txBody>
      </p:sp>
      <p:sp>
        <p:nvSpPr>
          <p:cNvPr id="9" name="Segnaposto piè di pagina 8">
            <a:extLst>
              <a:ext uri="{FF2B5EF4-FFF2-40B4-BE49-F238E27FC236}">
                <a16:creationId xmlns:a16="http://schemas.microsoft.com/office/drawing/2014/main" id="{4690D34E-7EBD-44B2-83CA-4C126A18D7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it-IT" noProof="0" dirty="0"/>
              <a:t>Piè di pagina</a:t>
            </a:r>
          </a:p>
        </p:txBody>
      </p:sp>
      <p:sp>
        <p:nvSpPr>
          <p:cNvPr id="10" name="Segnaposto numero diapositiva 9">
            <a:extLst>
              <a:ext uri="{FF2B5EF4-FFF2-40B4-BE49-F238E27FC236}">
                <a16:creationId xmlns:a16="http://schemas.microsoft.com/office/drawing/2014/main" id="{2AC511A1-9BBD-42DE-92FB-2AF44F8E97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it-IT" noProof="0" smtClean="0"/>
              <a:t>‹N›</a:t>
            </a:fld>
            <a:endParaRPr lang="it-IT" noProof="0" dirty="0"/>
          </a:p>
        </p:txBody>
      </p:sp>
    </p:spTree>
    <p:extLst>
      <p:ext uri="{BB962C8B-B14F-4D97-AF65-F5344CB8AC3E}">
        <p14:creationId xmlns:p14="http://schemas.microsoft.com/office/powerpoint/2010/main" val="33879728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olo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 rtlCol="0"/>
          <a:lstStyle/>
          <a:p>
            <a:pPr rtl="0"/>
            <a:r>
              <a:rPr lang="it-IT" noProof="0"/>
              <a:t>Fare clic per modificare lo stile del titolo dello schema</a:t>
            </a:r>
            <a:endParaRPr lang="it-IT" noProof="0" dirty="0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1097280" y="2057400"/>
            <a:ext cx="4639736" cy="736282"/>
          </a:xfrm>
        </p:spPr>
        <p:txBody>
          <a:bodyPr lIns="91440" rIns="91440" rtlCol="0" anchor="ctr">
            <a:noAutofit/>
          </a:bodyPr>
          <a:lstStyle>
            <a:lvl1pPr marL="0" indent="0" algn="l">
              <a:buNone/>
              <a:defRPr sz="2400" b="1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it-IT" noProof="0"/>
              <a:t>Fare clic per modificare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1186731" y="2958274"/>
            <a:ext cx="4639736" cy="2910821"/>
          </a:xfrm>
        </p:spPr>
        <p:txBody>
          <a:bodyPr rtlCol="0"/>
          <a:lstStyle/>
          <a:p>
            <a:pPr lvl="0" rtl="0"/>
            <a:r>
              <a:rPr lang="it-IT" noProof="0"/>
              <a:t>Fare clic per modificare gli stili del testo dello schema</a:t>
            </a:r>
          </a:p>
          <a:p>
            <a:pPr lvl="1" rtl="0"/>
            <a:r>
              <a:rPr lang="it-IT" noProof="0"/>
              <a:t>Secondo livello</a:t>
            </a:r>
          </a:p>
          <a:p>
            <a:pPr lvl="2" rtl="0"/>
            <a:r>
              <a:rPr lang="it-IT" noProof="0"/>
              <a:t>Terzo livello</a:t>
            </a:r>
          </a:p>
          <a:p>
            <a:pPr lvl="3" rtl="0"/>
            <a:r>
              <a:rPr lang="it-IT" noProof="0"/>
              <a:t>Quarto livello</a:t>
            </a:r>
          </a:p>
          <a:p>
            <a:pPr lvl="4" rtl="0"/>
            <a:r>
              <a:rPr lang="it-IT" noProof="0"/>
              <a:t>Quinto livello</a:t>
            </a:r>
            <a:endParaRPr lang="it-IT" noProof="0" dirty="0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515944" y="2057400"/>
            <a:ext cx="4639736" cy="736282"/>
          </a:xfrm>
        </p:spPr>
        <p:txBody>
          <a:bodyPr lIns="91440" rIns="91440" rtlCol="0" anchor="ctr">
            <a:noAutofit/>
          </a:bodyPr>
          <a:lstStyle>
            <a:lvl1pPr marL="0" indent="0">
              <a:buNone/>
              <a:defRPr sz="2400" b="1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it-IT" noProof="0"/>
              <a:t>Fare clic per modificare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605395" y="2958273"/>
            <a:ext cx="4639736" cy="2910821"/>
          </a:xfrm>
        </p:spPr>
        <p:txBody>
          <a:bodyPr rtlCol="0"/>
          <a:lstStyle/>
          <a:p>
            <a:pPr lvl="0" rtl="0"/>
            <a:r>
              <a:rPr lang="it-IT" noProof="0"/>
              <a:t>Fare clic per modificare gli stili del testo dello schema</a:t>
            </a:r>
          </a:p>
          <a:p>
            <a:pPr lvl="1" rtl="0"/>
            <a:r>
              <a:rPr lang="it-IT" noProof="0"/>
              <a:t>Secondo livello</a:t>
            </a:r>
          </a:p>
          <a:p>
            <a:pPr lvl="2" rtl="0"/>
            <a:r>
              <a:rPr lang="it-IT" noProof="0"/>
              <a:t>Terzo livello</a:t>
            </a:r>
          </a:p>
          <a:p>
            <a:pPr lvl="3" rtl="0"/>
            <a:r>
              <a:rPr lang="it-IT" noProof="0"/>
              <a:t>Quarto livello</a:t>
            </a:r>
          </a:p>
          <a:p>
            <a:pPr lvl="4" rtl="0"/>
            <a:r>
              <a:rPr lang="it-IT" noProof="0"/>
              <a:t>Quinto livello</a:t>
            </a:r>
            <a:endParaRPr lang="it-IT" noProof="0" dirty="0"/>
          </a:p>
        </p:txBody>
      </p:sp>
      <p:sp>
        <p:nvSpPr>
          <p:cNvPr id="2" name="Segnaposto data 1">
            <a:extLst>
              <a:ext uri="{FF2B5EF4-FFF2-40B4-BE49-F238E27FC236}">
                <a16:creationId xmlns:a16="http://schemas.microsoft.com/office/drawing/2014/main" id="{8AF8A515-AA94-45D1-9223-5C2272618D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AAAF3A87-C769-4508-A602-98056DD906C2}" type="datetime1">
              <a:rPr lang="it-IT" noProof="0" smtClean="0"/>
              <a:t>14/05/24</a:t>
            </a:fld>
            <a:endParaRPr lang="it-IT" noProof="0" dirty="0"/>
          </a:p>
        </p:txBody>
      </p:sp>
      <p:sp>
        <p:nvSpPr>
          <p:cNvPr id="11" name="Segnaposto piè di pagina 10">
            <a:extLst>
              <a:ext uri="{FF2B5EF4-FFF2-40B4-BE49-F238E27FC236}">
                <a16:creationId xmlns:a16="http://schemas.microsoft.com/office/drawing/2014/main" id="{D052F5BC-98E0-4D60-AD67-9547738B7D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it-IT" noProof="0" dirty="0"/>
              <a:t>Piè di pagina</a:t>
            </a:r>
          </a:p>
        </p:txBody>
      </p:sp>
      <p:sp>
        <p:nvSpPr>
          <p:cNvPr id="12" name="Segnaposto numero diapositiva 11">
            <a:extLst>
              <a:ext uri="{FF2B5EF4-FFF2-40B4-BE49-F238E27FC236}">
                <a16:creationId xmlns:a16="http://schemas.microsoft.com/office/drawing/2014/main" id="{A38552DC-952E-41EA-AAAF-C2187523C0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it-IT" noProof="0" smtClean="0"/>
              <a:t>‹N›</a:t>
            </a:fld>
            <a:endParaRPr lang="it-IT" noProof="0" dirty="0"/>
          </a:p>
        </p:txBody>
      </p:sp>
    </p:spTree>
    <p:extLst>
      <p:ext uri="{BB962C8B-B14F-4D97-AF65-F5344CB8AC3E}">
        <p14:creationId xmlns:p14="http://schemas.microsoft.com/office/powerpoint/2010/main" val="2195941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it-IT" noProof="0"/>
              <a:t>Fare clic per modificare lo stile del titolo dello schema</a:t>
            </a:r>
            <a:endParaRPr lang="it-IT" noProof="0" dirty="0"/>
          </a:p>
        </p:txBody>
      </p:sp>
      <p:sp>
        <p:nvSpPr>
          <p:cNvPr id="6" name="Segnaposto data 5">
            <a:extLst>
              <a:ext uri="{FF2B5EF4-FFF2-40B4-BE49-F238E27FC236}">
                <a16:creationId xmlns:a16="http://schemas.microsoft.com/office/drawing/2014/main" id="{7392073F-158F-44A3-8913-917AFFC1BC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5F1DB439-C8A9-45DF-AFF2-9EFA3E72C152}" type="datetime1">
              <a:rPr lang="it-IT" noProof="0" smtClean="0"/>
              <a:t>14/05/24</a:t>
            </a:fld>
            <a:endParaRPr lang="it-IT" noProof="0" dirty="0"/>
          </a:p>
        </p:txBody>
      </p:sp>
      <p:sp>
        <p:nvSpPr>
          <p:cNvPr id="7" name="Segnaposto piè di pagina 6">
            <a:extLst>
              <a:ext uri="{FF2B5EF4-FFF2-40B4-BE49-F238E27FC236}">
                <a16:creationId xmlns:a16="http://schemas.microsoft.com/office/drawing/2014/main" id="{EED72207-24CA-42B7-A975-2F8E41CBA9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it-IT" noProof="0" dirty="0"/>
              <a:t>Piè di pagina</a:t>
            </a:r>
          </a:p>
        </p:txBody>
      </p:sp>
      <p:sp>
        <p:nvSpPr>
          <p:cNvPr id="8" name="Segnaposto numero diapositiva 7">
            <a:extLst>
              <a:ext uri="{FF2B5EF4-FFF2-40B4-BE49-F238E27FC236}">
                <a16:creationId xmlns:a16="http://schemas.microsoft.com/office/drawing/2014/main" id="{D01080F2-251A-4B88-9A62-16F46D724F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it-IT" noProof="0" smtClean="0"/>
              <a:t>‹N›</a:t>
            </a:fld>
            <a:endParaRPr lang="it-IT" noProof="0" dirty="0"/>
          </a:p>
        </p:txBody>
      </p:sp>
    </p:spTree>
    <p:extLst>
      <p:ext uri="{BB962C8B-B14F-4D97-AF65-F5344CB8AC3E}">
        <p14:creationId xmlns:p14="http://schemas.microsoft.com/office/powerpoint/2010/main" val="11800130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arallelogramma 14">
            <a:extLst>
              <a:ext uri="{FF2B5EF4-FFF2-40B4-BE49-F238E27FC236}">
                <a16:creationId xmlns:a16="http://schemas.microsoft.com/office/drawing/2014/main" id="{AF082EE3-41AA-4817-A1CC-C33DDB8F675F}"/>
              </a:ext>
            </a:extLst>
          </p:cNvPr>
          <p:cNvSpPr/>
          <p:nvPr userDrawn="1"/>
        </p:nvSpPr>
        <p:spPr>
          <a:xfrm>
            <a:off x="4667250" y="0"/>
            <a:ext cx="2857500" cy="6858000"/>
          </a:xfrm>
          <a:prstGeom prst="parallelogram">
            <a:avLst>
              <a:gd name="adj" fmla="val 0"/>
            </a:avLst>
          </a:prstGeom>
          <a:solidFill>
            <a:schemeClr val="bg1">
              <a:lumMod val="95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/>
            <a:endParaRPr lang="it-IT" noProof="0" dirty="0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05915714-6BBA-4593-8591-4E26F7D58D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16130" y="6446838"/>
            <a:ext cx="4846321" cy="365125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0105073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arallelogramma 14">
            <a:extLst>
              <a:ext uri="{FF2B5EF4-FFF2-40B4-BE49-F238E27FC236}">
                <a16:creationId xmlns:a16="http://schemas.microsoft.com/office/drawing/2014/main" id="{D20796F3-5674-4AF5-9623-575731F82E52}"/>
              </a:ext>
            </a:extLst>
          </p:cNvPr>
          <p:cNvSpPr/>
          <p:nvPr userDrawn="1"/>
        </p:nvSpPr>
        <p:spPr>
          <a:xfrm>
            <a:off x="4667250" y="0"/>
            <a:ext cx="2857500" cy="6858000"/>
          </a:xfrm>
          <a:prstGeom prst="parallelogram">
            <a:avLst>
              <a:gd name="adj" fmla="val 0"/>
            </a:avLst>
          </a:prstGeom>
          <a:solidFill>
            <a:schemeClr val="bg1">
              <a:lumMod val="95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/>
            <a:endParaRPr lang="it-IT" noProof="0" dirty="0"/>
          </a:p>
        </p:txBody>
      </p:sp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rtl="0"/>
            <a:r>
              <a:rPr lang="it-IT" noProof="0" dirty="0"/>
              <a:t>Fare clic per modificare lo stile del titolo dello schema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1216548" y="2108201"/>
            <a:ext cx="10058400" cy="3760891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 rtl="0"/>
            <a:r>
              <a:rPr lang="it-IT" noProof="0" dirty="0"/>
              <a:t>Fare clic per modificare gli stili del testo dello schema</a:t>
            </a:r>
          </a:p>
          <a:p>
            <a:pPr lvl="1" rtl="0"/>
            <a:r>
              <a:rPr lang="it-IT" noProof="0" dirty="0"/>
              <a:t>Secondo livello</a:t>
            </a:r>
          </a:p>
          <a:p>
            <a:pPr lvl="2" rtl="0"/>
            <a:r>
              <a:rPr lang="it-IT" noProof="0" dirty="0"/>
              <a:t>Terzo livello</a:t>
            </a:r>
          </a:p>
          <a:p>
            <a:pPr lvl="3" rtl="0"/>
            <a:r>
              <a:rPr lang="it-IT" noProof="0" dirty="0"/>
              <a:t>Quarto livello</a:t>
            </a:r>
          </a:p>
          <a:p>
            <a:pPr lvl="4" rtl="0"/>
            <a:r>
              <a:rPr lang="it-IT" noProof="0" dirty="0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6834126" y="6446838"/>
            <a:ext cx="2584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2CA46E8E-89D0-493E-ABBF-B63A9C819C41}" type="datetime1">
              <a:rPr lang="it-IT" noProof="0" smtClean="0"/>
              <a:t>14/05/24</a:t>
            </a:fld>
            <a:endParaRPr lang="it-IT" noProof="0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1097279" y="6446838"/>
            <a:ext cx="48463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it-IT" noProof="0" dirty="0"/>
              <a:t>Piè di pagina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10375670" y="6446838"/>
            <a:ext cx="7800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3A98EE3D-8CD1-4C3F-BD1C-C98C9596463C}" type="slidenum">
              <a:rPr lang="it-IT" noProof="0" smtClean="0"/>
              <a:pPr/>
              <a:t>‹N›</a:t>
            </a:fld>
            <a:endParaRPr lang="it-IT" noProof="0" dirty="0"/>
          </a:p>
        </p:txBody>
      </p:sp>
      <p:sp>
        <p:nvSpPr>
          <p:cNvPr id="8" name="Rettangolo 7">
            <a:extLst>
              <a:ext uri="{FF2B5EF4-FFF2-40B4-BE49-F238E27FC236}">
                <a16:creationId xmlns:a16="http://schemas.microsoft.com/office/drawing/2014/main" id="{0F25E55C-1C16-46C6-B789-A4B2BCEF8F86}"/>
              </a:ext>
            </a:extLst>
          </p:cNvPr>
          <p:cNvSpPr/>
          <p:nvPr userDrawn="1"/>
        </p:nvSpPr>
        <p:spPr>
          <a:xfrm>
            <a:off x="0" y="1011981"/>
            <a:ext cx="1036320" cy="6858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noProof="0" dirty="0"/>
          </a:p>
        </p:txBody>
      </p:sp>
    </p:spTree>
    <p:extLst>
      <p:ext uri="{BB962C8B-B14F-4D97-AF65-F5344CB8AC3E}">
        <p14:creationId xmlns:p14="http://schemas.microsoft.com/office/powerpoint/2010/main" val="16902857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6" r:id="rId1"/>
    <p:sldLayoutId id="2147483718" r:id="rId2"/>
    <p:sldLayoutId id="2147483707" r:id="rId3"/>
    <p:sldLayoutId id="2147483708" r:id="rId4"/>
    <p:sldLayoutId id="2147483719" r:id="rId5"/>
    <p:sldLayoutId id="2147483709" r:id="rId6"/>
    <p:sldLayoutId id="2147483716" r:id="rId7"/>
    <p:sldLayoutId id="2147483710" r:id="rId8"/>
    <p:sldLayoutId id="2147483711" r:id="rId9"/>
    <p:sldLayoutId id="2147483712" r:id="rId10"/>
    <p:sldLayoutId id="2147483727" r:id="rId11"/>
    <p:sldLayoutId id="2147483720" r:id="rId12"/>
    <p:sldLayoutId id="2147483721" r:id="rId13"/>
    <p:sldLayoutId id="2147483725" r:id="rId14"/>
    <p:sldLayoutId id="2147483726" r:id="rId15"/>
    <p:sldLayoutId id="2147483722" r:id="rId16"/>
    <p:sldLayoutId id="2147483723" r:id="rId17"/>
    <p:sldLayoutId id="2147483715" r:id="rId18"/>
    <p:sldLayoutId id="2147483713" r:id="rId19"/>
    <p:sldLayoutId id="2147483714" r:id="rId20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b="1" kern="1200" spc="-50" baseline="0">
          <a:solidFill>
            <a:schemeClr val="tx1">
              <a:lumMod val="75000"/>
              <a:lumOff val="25000"/>
            </a:schemeClr>
          </a:solidFill>
          <a:latin typeface="+mn-lt"/>
          <a:ea typeface="+mj-ea"/>
          <a:cs typeface="+mj-cs"/>
        </a:defRPr>
      </a:lvl1pPr>
    </p:titleStyle>
    <p:bodyStyle>
      <a:lvl1pPr marL="266700" indent="-266700" algn="l" defTabSz="914400" rtl="0" eaLnBrk="1" latinLnBrk="0" hangingPunct="1">
        <a:lnSpc>
          <a:spcPct val="10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Wingdings" panose="05000000000000000000" pitchFamily="2" charset="2"/>
        <a:buChar char="§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10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" panose="05000000000000000000" pitchFamily="2" charset="2"/>
        <a:buChar char="§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10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" panose="05000000000000000000" pitchFamily="2" charset="2"/>
        <a:buChar char="§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10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" panose="05000000000000000000" pitchFamily="2" charset="2"/>
        <a:buChar char="§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10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" panose="05000000000000000000" pitchFamily="2" charset="2"/>
        <a:buChar char="§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87" userDrawn="1">
          <p15:clr>
            <a:srgbClr val="F26B43"/>
          </p15:clr>
        </p15:guide>
        <p15:guide id="2" pos="688" userDrawn="1">
          <p15:clr>
            <a:srgbClr val="F26B43"/>
          </p15:clr>
        </p15:guide>
        <p15:guide id="3" pos="7038" userDrawn="1">
          <p15:clr>
            <a:srgbClr val="F26B43"/>
          </p15:clr>
        </p15:guide>
        <p15:guide id="4" orient="horz" pos="3702" userDrawn="1">
          <p15:clr>
            <a:srgbClr val="F26B43"/>
          </p15:clr>
        </p15:guide>
        <p15:guide id="5" orient="horz" pos="4065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9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9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doi.org/10.1016/j.pnpbp.2021.110395" TargetMode="External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doi.org/10.1016/j.pnpbp.2021.110395" TargetMode="External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9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9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9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9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2">
            <a:extLst>
              <a:ext uri="{FF2B5EF4-FFF2-40B4-BE49-F238E27FC236}">
                <a16:creationId xmlns:a16="http://schemas.microsoft.com/office/drawing/2014/main" id="{7F1CCB64-8231-435F-87C9-78C908E3938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683348" y="758952"/>
            <a:ext cx="5472332" cy="3227514"/>
          </a:xfrm>
        </p:spPr>
        <p:txBody>
          <a:bodyPr>
            <a:normAutofit/>
          </a:bodyPr>
          <a:lstStyle/>
          <a:p>
            <a:r>
              <a:rPr lang="it-IT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DEPRESSIONE O IMPAIRMENT COGNITIVO?</a:t>
            </a:r>
            <a:endParaRPr lang="it-IT" dirty="0"/>
          </a:p>
        </p:txBody>
      </p:sp>
      <p:sp>
        <p:nvSpPr>
          <p:cNvPr id="4" name="Sottotitolo 3">
            <a:extLst>
              <a:ext uri="{FF2B5EF4-FFF2-40B4-BE49-F238E27FC236}">
                <a16:creationId xmlns:a16="http://schemas.microsoft.com/office/drawing/2014/main" id="{91A9603A-D223-47EF-B35B-86424F3280C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894364" y="4494432"/>
            <a:ext cx="5475103" cy="1279652"/>
          </a:xfrm>
        </p:spPr>
        <p:txBody>
          <a:bodyPr>
            <a:normAutofit fontScale="40000" lnSpcReduction="20000"/>
          </a:bodyPr>
          <a:lstStyle/>
          <a:p>
            <a:r>
              <a:rPr lang="it-IT" sz="3200" b="1" dirty="0">
                <a:solidFill>
                  <a:srgbClr val="E98B0D"/>
                </a:solidFill>
              </a:rPr>
              <a:t>Dott. MATTIA VITTORIO POMES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it-IT" sz="2800" b="1" kern="100" dirty="0">
                <a:solidFill>
                  <a:srgbClr val="E2973C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UOC Psichiatria e Psicologia. Unità DCA, Obesità e Chirurgia </a:t>
            </a:r>
            <a:r>
              <a:rPr lang="it-IT" sz="2800" b="1" kern="100" dirty="0" err="1">
                <a:solidFill>
                  <a:srgbClr val="E2973C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Bariatrica</a:t>
            </a:r>
            <a:r>
              <a:rPr lang="it-IT" sz="2800" b="1" kern="100" dirty="0">
                <a:solidFill>
                  <a:srgbClr val="E2973C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it-IT" sz="2800" kern="100" dirty="0">
              <a:solidFill>
                <a:srgbClr val="E2973C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it-IT" sz="2800" b="1" dirty="0">
                <a:solidFill>
                  <a:srgbClr val="E2973C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Scuola di Medicina Università degli Studi “Federico II” Napoli</a:t>
            </a:r>
            <a:r>
              <a:rPr lang="it-IT" sz="2800" dirty="0">
                <a:solidFill>
                  <a:srgbClr val="E2973C"/>
                </a:solidFill>
                <a:effectLst/>
              </a:rPr>
              <a:t> </a:t>
            </a:r>
            <a:endParaRPr lang="it-IT" sz="2800" b="1" dirty="0">
              <a:solidFill>
                <a:srgbClr val="E297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11504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E746AF2-CFD4-55CE-9E7F-5CAEE228906C}"/>
              </a:ext>
            </a:extLst>
          </p:cNvPr>
          <p:cNvSpPr txBox="1">
            <a:spLocks/>
          </p:cNvSpPr>
          <p:nvPr/>
        </p:nvSpPr>
        <p:spPr>
          <a:xfrm>
            <a:off x="1081088" y="379413"/>
            <a:ext cx="10515600" cy="132556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800" b="1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j-ea"/>
                <a:cs typeface="+mj-cs"/>
              </a:defRPr>
            </a:lvl1pPr>
          </a:lstStyle>
          <a:p>
            <a:pPr algn="ctr"/>
            <a:r>
              <a:rPr lang="it-IT" dirty="0">
                <a:solidFill>
                  <a:srgbClr val="E2973C"/>
                </a:solidFill>
              </a:rPr>
              <a:t>RICOVERO</a:t>
            </a:r>
          </a:p>
        </p:txBody>
      </p:sp>
      <p:graphicFrame>
        <p:nvGraphicFramePr>
          <p:cNvPr id="3" name="Segnaposto contenuto 2">
            <a:extLst>
              <a:ext uri="{FF2B5EF4-FFF2-40B4-BE49-F238E27FC236}">
                <a16:creationId xmlns:a16="http://schemas.microsoft.com/office/drawing/2014/main" id="{917C3F3B-0A87-D810-0E6A-9FE3FC24136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51095608"/>
              </p:ext>
            </p:extLst>
          </p:nvPr>
        </p:nvGraphicFramePr>
        <p:xfrm>
          <a:off x="838200" y="1704976"/>
          <a:ext cx="5962650" cy="44719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Freccia destra 4">
            <a:extLst>
              <a:ext uri="{FF2B5EF4-FFF2-40B4-BE49-F238E27FC236}">
                <a16:creationId xmlns:a16="http://schemas.microsoft.com/office/drawing/2014/main" id="{5BC5D8BB-0CAE-2775-BEF0-77E924D36CD2}"/>
              </a:ext>
            </a:extLst>
          </p:cNvPr>
          <p:cNvSpPr/>
          <p:nvPr/>
        </p:nvSpPr>
        <p:spPr>
          <a:xfrm>
            <a:off x="7029450" y="4729163"/>
            <a:ext cx="1000125" cy="58578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BBA42100-C6AF-9841-311F-D02EDCFB0556}"/>
              </a:ext>
            </a:extLst>
          </p:cNvPr>
          <p:cNvSpPr txBox="1"/>
          <p:nvPr/>
        </p:nvSpPr>
        <p:spPr>
          <a:xfrm>
            <a:off x="8029575" y="1863477"/>
            <a:ext cx="3945034" cy="415498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it-IT" sz="2400" dirty="0"/>
              <a:t>danni cerebrali  e  deficit cognitivo </a:t>
            </a:r>
            <a:r>
              <a:rPr lang="it-IT" sz="2400" dirty="0" err="1"/>
              <a:t>multidominio</a:t>
            </a:r>
            <a:endParaRPr lang="it-IT" sz="2400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it-IT" sz="2400" dirty="0"/>
              <a:t>alterazione della memoria a breve termine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it-IT" sz="2400" dirty="0"/>
              <a:t> alterazioni dell'attenzione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it-IT" sz="2400" dirty="0"/>
              <a:t>della flessibilità cognitiva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it-IT" sz="2400" dirty="0"/>
              <a:t>Bassi punteggi nelle prove di abilità logico-astrattive e abilità prassico-costruttive e nell’area del </a:t>
            </a:r>
            <a:r>
              <a:rPr lang="it-IT" sz="2400" dirty="0" err="1"/>
              <a:t>decision</a:t>
            </a:r>
            <a:r>
              <a:rPr lang="it-IT" sz="2400" dirty="0"/>
              <a:t> - making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99708389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20D6E58-DE72-F024-D479-9AFC15A4B431}"/>
              </a:ext>
            </a:extLst>
          </p:cNvPr>
          <p:cNvSpPr txBox="1">
            <a:spLocks/>
          </p:cNvSpPr>
          <p:nvPr/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800" b="1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j-ea"/>
                <a:cs typeface="+mj-cs"/>
              </a:defRPr>
            </a:lvl1pPr>
          </a:lstStyle>
          <a:p>
            <a:pPr algn="ctr"/>
            <a:r>
              <a:rPr lang="it-IT" dirty="0">
                <a:solidFill>
                  <a:srgbClr val="E2973C"/>
                </a:solidFill>
              </a:rPr>
              <a:t>CONCLUSIONI E IMPLICAZIONI</a:t>
            </a: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65618F91-18F7-29BD-1ED0-0261017429A9}"/>
              </a:ext>
            </a:extLst>
          </p:cNvPr>
          <p:cNvSpPr txBox="1"/>
          <p:nvPr/>
        </p:nvSpPr>
        <p:spPr>
          <a:xfrm>
            <a:off x="1277706" y="2046714"/>
            <a:ext cx="2083327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3000" dirty="0">
                <a:solidFill>
                  <a:srgbClr val="4966AC"/>
                </a:solidFill>
              </a:rPr>
              <a:t>Salute Fisica</a:t>
            </a:r>
          </a:p>
        </p:txBody>
      </p:sp>
      <p:cxnSp>
        <p:nvCxnSpPr>
          <p:cNvPr id="4" name="Connettore 1 3">
            <a:extLst>
              <a:ext uri="{FF2B5EF4-FFF2-40B4-BE49-F238E27FC236}">
                <a16:creationId xmlns:a16="http://schemas.microsoft.com/office/drawing/2014/main" id="{E42847E1-69DD-A5B3-C622-0A2168C31096}"/>
              </a:ext>
            </a:extLst>
          </p:cNvPr>
          <p:cNvCxnSpPr/>
          <p:nvPr/>
        </p:nvCxnSpPr>
        <p:spPr>
          <a:xfrm>
            <a:off x="3557588" y="2327791"/>
            <a:ext cx="4357687" cy="0"/>
          </a:xfrm>
          <a:prstGeom prst="line">
            <a:avLst/>
          </a:prstGeom>
          <a:ln w="793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525B32AC-7F33-52DB-E453-590242D66645}"/>
              </a:ext>
            </a:extLst>
          </p:cNvPr>
          <p:cNvSpPr txBox="1"/>
          <p:nvPr/>
        </p:nvSpPr>
        <p:spPr>
          <a:xfrm>
            <a:off x="8372764" y="2046714"/>
            <a:ext cx="2541530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3000" dirty="0">
                <a:solidFill>
                  <a:srgbClr val="4966AC"/>
                </a:solidFill>
              </a:rPr>
              <a:t>Salute Mentale</a:t>
            </a:r>
          </a:p>
        </p:txBody>
      </p:sp>
      <p:cxnSp>
        <p:nvCxnSpPr>
          <p:cNvPr id="6" name="Connettore 2 5">
            <a:extLst>
              <a:ext uri="{FF2B5EF4-FFF2-40B4-BE49-F238E27FC236}">
                <a16:creationId xmlns:a16="http://schemas.microsoft.com/office/drawing/2014/main" id="{45810010-EF7E-1948-2B5D-A4197E37824B}"/>
              </a:ext>
            </a:extLst>
          </p:cNvPr>
          <p:cNvCxnSpPr/>
          <p:nvPr/>
        </p:nvCxnSpPr>
        <p:spPr>
          <a:xfrm>
            <a:off x="5909733" y="2515671"/>
            <a:ext cx="0" cy="543997"/>
          </a:xfrm>
          <a:prstGeom prst="straightConnector1">
            <a:avLst/>
          </a:prstGeom>
          <a:ln w="8572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965D122A-3097-0ED5-AAE1-EFCC185FD444}"/>
              </a:ext>
            </a:extLst>
          </p:cNvPr>
          <p:cNvSpPr txBox="1"/>
          <p:nvPr/>
        </p:nvSpPr>
        <p:spPr>
          <a:xfrm>
            <a:off x="4907213" y="3073716"/>
            <a:ext cx="2377574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3000" dirty="0">
                <a:solidFill>
                  <a:srgbClr val="E2973C"/>
                </a:solidFill>
              </a:rPr>
              <a:t>Malnutrizione</a:t>
            </a:r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EC87C8DE-E0BE-9284-B202-792555C0D1D1}"/>
              </a:ext>
            </a:extLst>
          </p:cNvPr>
          <p:cNvSpPr txBox="1"/>
          <p:nvPr/>
        </p:nvSpPr>
        <p:spPr>
          <a:xfrm>
            <a:off x="703558" y="3857626"/>
            <a:ext cx="2657475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3000" dirty="0">
                <a:solidFill>
                  <a:srgbClr val="E2973C"/>
                </a:solidFill>
              </a:rPr>
              <a:t>Per Eccesso: </a:t>
            </a:r>
            <a:r>
              <a:rPr lang="it-IT" sz="3000" dirty="0">
                <a:solidFill>
                  <a:srgbClr val="4966AC"/>
                </a:solidFill>
              </a:rPr>
              <a:t>Infiammazione sistemica, </a:t>
            </a:r>
            <a:r>
              <a:rPr lang="it-IT" sz="3000" dirty="0" err="1">
                <a:solidFill>
                  <a:srgbClr val="4966AC"/>
                </a:solidFill>
              </a:rPr>
              <a:t>Insulino</a:t>
            </a:r>
            <a:r>
              <a:rPr lang="it-IT" sz="3000" dirty="0">
                <a:solidFill>
                  <a:srgbClr val="4966AC"/>
                </a:solidFill>
              </a:rPr>
              <a:t> resistenza</a:t>
            </a:r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270B5DDC-7E16-00E8-CA89-E287D96B18DA}"/>
              </a:ext>
            </a:extLst>
          </p:cNvPr>
          <p:cNvSpPr txBox="1"/>
          <p:nvPr/>
        </p:nvSpPr>
        <p:spPr>
          <a:xfrm>
            <a:off x="8830969" y="3899832"/>
            <a:ext cx="2657475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3000" dirty="0">
                <a:solidFill>
                  <a:srgbClr val="E2973C"/>
                </a:solidFill>
              </a:rPr>
              <a:t>Per Difetto: </a:t>
            </a:r>
            <a:r>
              <a:rPr lang="it-IT" sz="3000" dirty="0">
                <a:solidFill>
                  <a:srgbClr val="4966AC"/>
                </a:solidFill>
              </a:rPr>
              <a:t>Restrizione calorica, Carenza multivitaminica</a:t>
            </a:r>
          </a:p>
        </p:txBody>
      </p:sp>
      <p:sp>
        <p:nvSpPr>
          <p:cNvPr id="10" name="CasellaDiTesto 9">
            <a:extLst>
              <a:ext uri="{FF2B5EF4-FFF2-40B4-BE49-F238E27FC236}">
                <a16:creationId xmlns:a16="http://schemas.microsoft.com/office/drawing/2014/main" id="{3978505F-C0B7-DB14-45D2-C2011F257D47}"/>
              </a:ext>
            </a:extLst>
          </p:cNvPr>
          <p:cNvSpPr txBox="1"/>
          <p:nvPr/>
        </p:nvSpPr>
        <p:spPr>
          <a:xfrm>
            <a:off x="2894880" y="5154900"/>
            <a:ext cx="640224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3000" dirty="0">
                <a:solidFill>
                  <a:srgbClr val="E2973C"/>
                </a:solidFill>
              </a:rPr>
              <a:t>Considerare opzioni di trattamento integrate e personalizzate</a:t>
            </a:r>
          </a:p>
        </p:txBody>
      </p:sp>
      <p:cxnSp>
        <p:nvCxnSpPr>
          <p:cNvPr id="11" name="Connettore 1 10">
            <a:extLst>
              <a:ext uri="{FF2B5EF4-FFF2-40B4-BE49-F238E27FC236}">
                <a16:creationId xmlns:a16="http://schemas.microsoft.com/office/drawing/2014/main" id="{A277890E-535E-7723-A889-91E75B416584}"/>
              </a:ext>
            </a:extLst>
          </p:cNvPr>
          <p:cNvCxnSpPr/>
          <p:nvPr/>
        </p:nvCxnSpPr>
        <p:spPr>
          <a:xfrm flipH="1">
            <a:off x="3403642" y="3429000"/>
            <a:ext cx="1394307" cy="385763"/>
          </a:xfrm>
          <a:prstGeom prst="line">
            <a:avLst/>
          </a:prstGeom>
          <a:ln w="793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ttore 1 12">
            <a:extLst>
              <a:ext uri="{FF2B5EF4-FFF2-40B4-BE49-F238E27FC236}">
                <a16:creationId xmlns:a16="http://schemas.microsoft.com/office/drawing/2014/main" id="{A624924D-A861-956B-14C3-7B64BFC199A6}"/>
              </a:ext>
            </a:extLst>
          </p:cNvPr>
          <p:cNvCxnSpPr>
            <a:cxnSpLocks/>
          </p:cNvCxnSpPr>
          <p:nvPr/>
        </p:nvCxnSpPr>
        <p:spPr>
          <a:xfrm>
            <a:off x="7313651" y="3387982"/>
            <a:ext cx="1328737" cy="467798"/>
          </a:xfrm>
          <a:prstGeom prst="line">
            <a:avLst/>
          </a:prstGeom>
          <a:ln w="793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1263435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2">
            <a:extLst>
              <a:ext uri="{FF2B5EF4-FFF2-40B4-BE49-F238E27FC236}">
                <a16:creationId xmlns:a16="http://schemas.microsoft.com/office/drawing/2014/main" id="{7F1CCB64-8231-435F-87C9-78C908E3938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/>
              <a:t>Grazie</a:t>
            </a:r>
          </a:p>
        </p:txBody>
      </p:sp>
    </p:spTree>
    <p:extLst>
      <p:ext uri="{BB962C8B-B14F-4D97-AF65-F5344CB8AC3E}">
        <p14:creationId xmlns:p14="http://schemas.microsoft.com/office/powerpoint/2010/main" val="17455455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ma 1">
            <a:extLst>
              <a:ext uri="{FF2B5EF4-FFF2-40B4-BE49-F238E27FC236}">
                <a16:creationId xmlns:a16="http://schemas.microsoft.com/office/drawing/2014/main" id="{31513CBB-1991-B7A7-3DA5-8A0D5EC9426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665662125"/>
              </p:ext>
            </p:extLst>
          </p:nvPr>
        </p:nvGraphicFramePr>
        <p:xfrm>
          <a:off x="1612510" y="719666"/>
          <a:ext cx="92583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122593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>
            <a:extLst>
              <a:ext uri="{FF2B5EF4-FFF2-40B4-BE49-F238E27FC236}">
                <a16:creationId xmlns:a16="http://schemas.microsoft.com/office/drawing/2014/main" id="{B8832896-7867-DF58-287E-643DD1A4AF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3374" y="1885125"/>
            <a:ext cx="3827659" cy="2093975"/>
          </a:xfrm>
        </p:spPr>
        <p:txBody>
          <a:bodyPr>
            <a:normAutofit/>
          </a:bodyPr>
          <a:lstStyle/>
          <a:p>
            <a:r>
              <a:rPr lang="en-US" sz="4800" dirty="0"/>
              <a:t>FATTORE PREDITTIVO DI OUTCAME</a:t>
            </a:r>
          </a:p>
        </p:txBody>
      </p:sp>
      <p:sp>
        <p:nvSpPr>
          <p:cNvPr id="8" name="Fumetto 2 7">
            <a:extLst>
              <a:ext uri="{FF2B5EF4-FFF2-40B4-BE49-F238E27FC236}">
                <a16:creationId xmlns:a16="http://schemas.microsoft.com/office/drawing/2014/main" id="{EA104FA9-7205-ECEC-1DF2-7EB3DF2F0441}"/>
              </a:ext>
            </a:extLst>
          </p:cNvPr>
          <p:cNvSpPr/>
          <p:nvPr/>
        </p:nvSpPr>
        <p:spPr>
          <a:xfrm>
            <a:off x="5757864" y="943429"/>
            <a:ext cx="6100762" cy="428579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0" tIns="45720" rIns="0" bIns="45720" rtlCol="0" anchor="ctr">
            <a:normAutofit/>
          </a:bodyPr>
          <a:lstStyle/>
          <a:p>
            <a:pPr marL="266700" indent="-266700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Wingdings" panose="05000000000000000000" pitchFamily="2" charset="2"/>
              <a:buChar char="§"/>
            </a:pPr>
            <a:r>
              <a:rPr lang="it-IT" sz="2700" b="0" i="0" u="none" strike="noStrike" dirty="0">
                <a:solidFill>
                  <a:schemeClr val="bg1"/>
                </a:solidFill>
                <a:effectLst/>
              </a:rPr>
              <a:t>Nei campioni di chirurgia </a:t>
            </a:r>
            <a:r>
              <a:rPr lang="it-IT" sz="2700" b="0" i="0" u="none" strike="noStrike" dirty="0" err="1">
                <a:solidFill>
                  <a:schemeClr val="bg1"/>
                </a:solidFill>
                <a:effectLst/>
              </a:rPr>
              <a:t>bariatrica</a:t>
            </a:r>
            <a:r>
              <a:rPr lang="it-IT" sz="2700" b="0" i="0" u="none" strike="noStrike" dirty="0">
                <a:solidFill>
                  <a:schemeClr val="bg1"/>
                </a:solidFill>
                <a:effectLst/>
              </a:rPr>
              <a:t>, un impairment cognitivo clinicamente significativo è presente in fino al 23% dei pazienti. una ricerca recente dimostra che </a:t>
            </a:r>
            <a:r>
              <a:rPr lang="it-IT" sz="2700" dirty="0">
                <a:solidFill>
                  <a:schemeClr val="bg1"/>
                </a:solidFill>
              </a:rPr>
              <a:t>il grado di </a:t>
            </a:r>
            <a:r>
              <a:rPr lang="it-IT" sz="2700" b="0" i="0" u="none" strike="noStrike" dirty="0">
                <a:solidFill>
                  <a:schemeClr val="bg1"/>
                </a:solidFill>
                <a:effectLst/>
              </a:rPr>
              <a:t>impairment cognitivo preoperatorio predice il risultato della perdita di peso a un anno. </a:t>
            </a:r>
            <a:endParaRPr lang="it-IT" sz="2700" dirty="0">
              <a:solidFill>
                <a:schemeClr val="bg1"/>
              </a:solidFill>
            </a:endParaRPr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BF33A346-D378-E6C1-695F-927922E267CE}"/>
              </a:ext>
            </a:extLst>
          </p:cNvPr>
          <p:cNvSpPr txBox="1"/>
          <p:nvPr/>
        </p:nvSpPr>
        <p:spPr>
          <a:xfrm>
            <a:off x="187382" y="5903893"/>
            <a:ext cx="1114096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1400" b="0" i="0" u="none" strike="noStrike" dirty="0">
                <a:solidFill>
                  <a:srgbClr val="2121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1400" b="0" i="0" u="none" strike="noStrike" dirty="0" err="1">
                <a:solidFill>
                  <a:srgbClr val="2121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Spitznagel</a:t>
            </a:r>
            <a:r>
              <a:rPr lang="it-IT" sz="1400" b="0" i="0" u="none" strike="noStrike" dirty="0">
                <a:solidFill>
                  <a:srgbClr val="2121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MB, Galioto </a:t>
            </a:r>
            <a:r>
              <a:rPr lang="it-IT" sz="1400" b="0" i="0" u="none" strike="noStrike" dirty="0" err="1">
                <a:solidFill>
                  <a:srgbClr val="2121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it-IT" sz="1400" b="0" i="0" u="none" strike="noStrike" dirty="0">
                <a:solidFill>
                  <a:srgbClr val="2121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it-IT" sz="1400" b="0" i="0" u="none" strike="noStrike" dirty="0" err="1">
                <a:solidFill>
                  <a:srgbClr val="2121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Limbach</a:t>
            </a:r>
            <a:r>
              <a:rPr lang="it-IT" sz="1400" b="0" i="0" u="none" strike="noStrike" dirty="0">
                <a:solidFill>
                  <a:srgbClr val="2121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K, </a:t>
            </a:r>
            <a:r>
              <a:rPr lang="it-IT" sz="1400" b="0" i="0" u="none" strike="noStrike" dirty="0" err="1">
                <a:solidFill>
                  <a:srgbClr val="2121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Gunstad</a:t>
            </a:r>
            <a:r>
              <a:rPr lang="it-IT" sz="1400" b="0" i="0" u="none" strike="noStrike" dirty="0">
                <a:solidFill>
                  <a:srgbClr val="2121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1400" b="0" i="0" u="none" strike="noStrike" dirty="0" err="1">
                <a:solidFill>
                  <a:srgbClr val="2121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J</a:t>
            </a:r>
            <a:r>
              <a:rPr lang="it-IT" sz="1400" b="0" i="0" u="none" strike="noStrike" dirty="0">
                <a:solidFill>
                  <a:srgbClr val="2121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it-IT" sz="1400" b="0" i="0" u="none" strike="noStrike" dirty="0" err="1">
                <a:solidFill>
                  <a:srgbClr val="2121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Heinberg</a:t>
            </a:r>
            <a:r>
              <a:rPr lang="it-IT" sz="1400" b="0" i="0" u="none" strike="noStrike" dirty="0">
                <a:solidFill>
                  <a:srgbClr val="2121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L. Cognitive </a:t>
            </a:r>
            <a:r>
              <a:rPr lang="it-IT" sz="1400" b="0" i="0" u="none" strike="noStrike" dirty="0" err="1">
                <a:solidFill>
                  <a:srgbClr val="2121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function</a:t>
            </a:r>
            <a:r>
              <a:rPr lang="it-IT" sz="1400" b="0" i="0" u="none" strike="noStrike" dirty="0">
                <a:solidFill>
                  <a:srgbClr val="2121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1400" b="0" i="0" u="none" strike="noStrike" dirty="0" err="1">
                <a:solidFill>
                  <a:srgbClr val="2121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it-IT" sz="1400" b="0" i="0" u="none" strike="noStrike" dirty="0">
                <a:solidFill>
                  <a:srgbClr val="2121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1400" b="0" i="0" u="none" strike="noStrike" dirty="0" err="1">
                <a:solidFill>
                  <a:srgbClr val="2121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linked</a:t>
            </a:r>
            <a:r>
              <a:rPr lang="it-IT" sz="1400" b="0" i="0" u="none" strike="noStrike" dirty="0">
                <a:solidFill>
                  <a:srgbClr val="2121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it-IT" sz="1400" b="0" i="0" u="none" strike="noStrike" dirty="0" err="1">
                <a:solidFill>
                  <a:srgbClr val="2121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adherence</a:t>
            </a:r>
            <a:r>
              <a:rPr lang="it-IT" sz="1400" b="0" i="0" u="none" strike="noStrike" dirty="0">
                <a:solidFill>
                  <a:srgbClr val="2121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it-IT" sz="1400" b="0" i="0" u="none" strike="noStrike" dirty="0" err="1">
                <a:solidFill>
                  <a:srgbClr val="2121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bariatric</a:t>
            </a:r>
            <a:r>
              <a:rPr lang="it-IT" sz="1400" b="0" i="0" u="none" strike="noStrike" dirty="0">
                <a:solidFill>
                  <a:srgbClr val="2121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1400" b="0" i="0" u="none" strike="noStrike" dirty="0" err="1">
                <a:solidFill>
                  <a:srgbClr val="2121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postoperative</a:t>
            </a:r>
            <a:r>
              <a:rPr lang="it-IT" sz="1400" b="0" i="0" u="none" strike="noStrike" dirty="0">
                <a:solidFill>
                  <a:srgbClr val="2121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guidelines. </a:t>
            </a:r>
            <a:r>
              <a:rPr lang="it-IT" sz="1400" b="0" i="0" u="none" strike="noStrike" dirty="0" err="1">
                <a:solidFill>
                  <a:srgbClr val="2121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Surg</a:t>
            </a:r>
            <a:r>
              <a:rPr lang="it-IT" sz="1400" b="0" i="0" u="none" strike="noStrike" dirty="0">
                <a:solidFill>
                  <a:srgbClr val="2121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1400" b="0" i="0" u="none" strike="noStrike" dirty="0" err="1">
                <a:solidFill>
                  <a:srgbClr val="2121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Obes</a:t>
            </a:r>
            <a:r>
              <a:rPr lang="it-IT" sz="1400" b="0" i="0" u="none" strike="noStrike" dirty="0">
                <a:solidFill>
                  <a:srgbClr val="2121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1400" b="0" i="0" u="none" strike="noStrike" dirty="0" err="1">
                <a:solidFill>
                  <a:srgbClr val="2121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Relat</a:t>
            </a:r>
            <a:r>
              <a:rPr lang="it-IT" sz="1400" b="0" i="0" u="none" strike="noStrike" dirty="0">
                <a:solidFill>
                  <a:srgbClr val="2121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1400" b="0" i="0" u="none" strike="noStrike" dirty="0" err="1">
                <a:solidFill>
                  <a:srgbClr val="2121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Dis</a:t>
            </a:r>
            <a:r>
              <a:rPr lang="it-IT" sz="1400" b="0" i="0" u="none" strike="noStrike" dirty="0">
                <a:solidFill>
                  <a:srgbClr val="2121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it-IT" sz="1400" b="0" i="1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1400" b="0" i="1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Spitznagel</a:t>
            </a:r>
            <a:r>
              <a:rPr lang="it-IT" sz="1400" b="0" i="1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MB, Garcia </a:t>
            </a:r>
            <a:r>
              <a:rPr lang="it-IT" sz="1400" b="0" i="1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it-IT" sz="1400" b="0" i="1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Miller LA, Strain G, Devlin M, </a:t>
            </a:r>
            <a:r>
              <a:rPr lang="it-IT" sz="1400" b="0" i="1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Wing</a:t>
            </a:r>
            <a:r>
              <a:rPr lang="it-IT" sz="1400" b="0" i="1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1400" b="0" i="1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it-IT" sz="1400" b="0" i="1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Cohen </a:t>
            </a:r>
            <a:r>
              <a:rPr lang="it-IT" sz="1400" b="0" i="1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it-IT" sz="1400" b="0" i="1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Paul </a:t>
            </a:r>
            <a:r>
              <a:rPr lang="it-IT" sz="1400" b="0" i="1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it-IT" sz="1400" b="0" i="1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Crosby </a:t>
            </a:r>
            <a:r>
              <a:rPr lang="it-IT" sz="1400" b="0" i="1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it-IT" sz="1400" b="0" i="1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endParaRPr lang="it-IT" sz="1400" b="0" i="0" u="none" strike="noStrike" dirty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it-IT" sz="1400" b="0" i="1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Mitchell JE, </a:t>
            </a:r>
            <a:r>
              <a:rPr lang="it-IT" sz="1400" b="0" i="1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Gunstad</a:t>
            </a:r>
            <a:r>
              <a:rPr lang="it-IT" sz="1400" b="0" i="1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1400" b="0" i="1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J</a:t>
            </a:r>
            <a:r>
              <a:rPr lang="it-IT" sz="1400" b="0" i="1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Cognitive </a:t>
            </a:r>
            <a:r>
              <a:rPr lang="it-IT" sz="1400" b="0" i="1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function</a:t>
            </a:r>
            <a:r>
              <a:rPr lang="it-IT" sz="1400" b="0" i="1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1400" b="0" i="1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predicts</a:t>
            </a:r>
            <a:r>
              <a:rPr lang="it-IT" sz="1400" b="0" i="1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weight </a:t>
            </a:r>
            <a:r>
              <a:rPr lang="it-IT" sz="1400" b="0" i="1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loss</a:t>
            </a:r>
            <a:r>
              <a:rPr lang="it-IT" sz="1400" b="0" i="1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after </a:t>
            </a:r>
            <a:r>
              <a:rPr lang="it-IT" sz="1400" b="0" i="1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bariatric</a:t>
            </a:r>
            <a:r>
              <a:rPr lang="it-IT" sz="1400" b="0" i="1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surgery. </a:t>
            </a:r>
            <a:endParaRPr lang="it-IT" sz="1400" b="0" i="0" u="none" strike="noStrike" dirty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75863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>
            <a:extLst>
              <a:ext uri="{FF2B5EF4-FFF2-40B4-BE49-F238E27FC236}">
                <a16:creationId xmlns:a16="http://schemas.microsoft.com/office/drawing/2014/main" id="{D90E3875-F91A-D86F-D526-9B79523DACD6}"/>
              </a:ext>
            </a:extLst>
          </p:cNvPr>
          <p:cNvSpPr txBox="1"/>
          <p:nvPr/>
        </p:nvSpPr>
        <p:spPr>
          <a:xfrm>
            <a:off x="432582" y="2551837"/>
            <a:ext cx="3787726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3600" kern="1200" dirty="0">
                <a:solidFill>
                  <a:srgbClr val="1E5082"/>
                </a:solidFill>
                <a:latin typeface="+mn-lt"/>
                <a:ea typeface="+mn-ea"/>
                <a:cs typeface="+mn-cs"/>
              </a:rPr>
              <a:t>DISTURBI DEL COMPORTAMENTO ALIMENTARE </a:t>
            </a:r>
            <a:endParaRPr lang="it-IT" sz="3600" dirty="0">
              <a:solidFill>
                <a:srgbClr val="1E5082"/>
              </a:solidFill>
            </a:endParaRPr>
          </a:p>
        </p:txBody>
      </p:sp>
      <p:sp>
        <p:nvSpPr>
          <p:cNvPr id="5" name="Rettangolo con angoli arrotondati 4">
            <a:extLst>
              <a:ext uri="{FF2B5EF4-FFF2-40B4-BE49-F238E27FC236}">
                <a16:creationId xmlns:a16="http://schemas.microsoft.com/office/drawing/2014/main" id="{29E0B698-428C-774B-CB97-9B7B75395272}"/>
              </a:ext>
            </a:extLst>
          </p:cNvPr>
          <p:cNvSpPr/>
          <p:nvPr/>
        </p:nvSpPr>
        <p:spPr>
          <a:xfrm>
            <a:off x="4388471" y="1536175"/>
            <a:ext cx="3069913" cy="1026890"/>
          </a:xfrm>
          <a:prstGeom prst="round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it-IT" sz="2700" dirty="0"/>
              <a:t>DECISION - MAKING </a:t>
            </a:r>
            <a:endParaRPr lang="en-US" sz="2700" dirty="0"/>
          </a:p>
        </p:txBody>
      </p:sp>
      <p:sp>
        <p:nvSpPr>
          <p:cNvPr id="6" name="Rettangolo con angoli arrotondati 5">
            <a:extLst>
              <a:ext uri="{FF2B5EF4-FFF2-40B4-BE49-F238E27FC236}">
                <a16:creationId xmlns:a16="http://schemas.microsoft.com/office/drawing/2014/main" id="{3E797A68-4869-2C77-DFDA-47BC6353D2AF}"/>
              </a:ext>
            </a:extLst>
          </p:cNvPr>
          <p:cNvSpPr/>
          <p:nvPr/>
        </p:nvSpPr>
        <p:spPr>
          <a:xfrm>
            <a:off x="4388471" y="2950153"/>
            <a:ext cx="3069913" cy="1001515"/>
          </a:xfrm>
          <a:prstGeom prst="round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it-IT" sz="2700" dirty="0" err="1"/>
              <a:t>FLESSIBILITà</a:t>
            </a:r>
            <a:r>
              <a:rPr lang="it-IT" sz="2700" dirty="0"/>
              <a:t> COGNITIVA </a:t>
            </a:r>
            <a:endParaRPr lang="en-US" sz="2700" dirty="0"/>
          </a:p>
        </p:txBody>
      </p:sp>
      <p:sp>
        <p:nvSpPr>
          <p:cNvPr id="7" name="Rettangolo con angoli arrotondati 6">
            <a:extLst>
              <a:ext uri="{FF2B5EF4-FFF2-40B4-BE49-F238E27FC236}">
                <a16:creationId xmlns:a16="http://schemas.microsoft.com/office/drawing/2014/main" id="{93CFCA98-F63B-BAE0-5C4A-B08D50048885}"/>
              </a:ext>
            </a:extLst>
          </p:cNvPr>
          <p:cNvSpPr/>
          <p:nvPr/>
        </p:nvSpPr>
        <p:spPr>
          <a:xfrm>
            <a:off x="4388471" y="4306163"/>
            <a:ext cx="3069913" cy="1015662"/>
          </a:xfrm>
          <a:prstGeom prst="roundRect">
            <a:avLst/>
          </a:prstGeom>
          <a:solidFill>
            <a:srgbClr val="E98B0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-IT" sz="2700" dirty="0"/>
              <a:t>CONTROLLO INIBITORIO </a:t>
            </a:r>
          </a:p>
        </p:txBody>
      </p:sp>
      <p:sp>
        <p:nvSpPr>
          <p:cNvPr id="8" name="Parentesi graffa chiusa 7">
            <a:extLst>
              <a:ext uri="{FF2B5EF4-FFF2-40B4-BE49-F238E27FC236}">
                <a16:creationId xmlns:a16="http://schemas.microsoft.com/office/drawing/2014/main" id="{D8BDA534-BF8C-9CA4-EBE4-9BA7D491E030}"/>
              </a:ext>
            </a:extLst>
          </p:cNvPr>
          <p:cNvSpPr/>
          <p:nvPr/>
        </p:nvSpPr>
        <p:spPr>
          <a:xfrm>
            <a:off x="7803530" y="1804179"/>
            <a:ext cx="1050064" cy="3249637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0" name="CasellaDiTesto 9">
            <a:extLst>
              <a:ext uri="{FF2B5EF4-FFF2-40B4-BE49-F238E27FC236}">
                <a16:creationId xmlns:a16="http://schemas.microsoft.com/office/drawing/2014/main" id="{91E56ADE-042C-E775-6777-D646D47102C8}"/>
              </a:ext>
            </a:extLst>
          </p:cNvPr>
          <p:cNvSpPr txBox="1"/>
          <p:nvPr/>
        </p:nvSpPr>
        <p:spPr>
          <a:xfrm>
            <a:off x="268784" y="5923316"/>
            <a:ext cx="11923215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1400" b="0" i="0" u="none" strike="noStrike" dirty="0" err="1">
                <a:solidFill>
                  <a:srgbClr val="2121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Foldi</a:t>
            </a:r>
            <a:r>
              <a:rPr lang="it-IT" sz="1400" b="0" i="0" u="none" strike="noStrike" dirty="0">
                <a:solidFill>
                  <a:srgbClr val="2121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C. </a:t>
            </a:r>
            <a:r>
              <a:rPr lang="it-IT" sz="1400" b="0" i="0" u="none" strike="noStrike" dirty="0" err="1">
                <a:solidFill>
                  <a:srgbClr val="2121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J</a:t>
            </a:r>
            <a:r>
              <a:rPr lang="it-IT" sz="1400" b="0" i="0" u="none" strike="noStrike" dirty="0">
                <a:solidFill>
                  <a:srgbClr val="2121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., Morris, M. </a:t>
            </a:r>
            <a:r>
              <a:rPr lang="it-IT" sz="1400" b="0" i="0" u="none" strike="noStrike" dirty="0" err="1">
                <a:solidFill>
                  <a:srgbClr val="2121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J</a:t>
            </a:r>
            <a:r>
              <a:rPr lang="it-IT" sz="1400" b="0" i="0" u="none" strike="noStrike" dirty="0">
                <a:solidFill>
                  <a:srgbClr val="2121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., &amp; </a:t>
            </a:r>
            <a:r>
              <a:rPr lang="it-IT" sz="1400" b="0" i="0" u="none" strike="noStrike" dirty="0" err="1">
                <a:solidFill>
                  <a:srgbClr val="2121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Oldfield</a:t>
            </a:r>
            <a:r>
              <a:rPr lang="it-IT" sz="1400" b="0" i="0" u="none" strike="noStrike" dirty="0">
                <a:solidFill>
                  <a:srgbClr val="2121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B. </a:t>
            </a:r>
            <a:r>
              <a:rPr lang="it-IT" sz="1400" b="0" i="0" u="none" strike="noStrike" dirty="0" err="1">
                <a:solidFill>
                  <a:srgbClr val="2121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J</a:t>
            </a:r>
            <a:r>
              <a:rPr lang="it-IT" sz="1400" b="0" i="0" u="none" strike="noStrike" dirty="0">
                <a:solidFill>
                  <a:srgbClr val="2121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(2021). Executive </a:t>
            </a:r>
            <a:r>
              <a:rPr lang="it-IT" sz="1400" b="0" i="0" u="none" strike="noStrike" dirty="0" err="1">
                <a:solidFill>
                  <a:srgbClr val="2121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function</a:t>
            </a:r>
            <a:r>
              <a:rPr lang="it-IT" sz="1400" b="0" i="0" u="none" strike="noStrike" dirty="0">
                <a:solidFill>
                  <a:srgbClr val="2121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it-IT" sz="1400" b="0" i="0" u="none" strike="noStrike" dirty="0" err="1">
                <a:solidFill>
                  <a:srgbClr val="2121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obesity</a:t>
            </a:r>
            <a:r>
              <a:rPr lang="it-IT" sz="1400" b="0" i="0" u="none" strike="noStrike" dirty="0">
                <a:solidFill>
                  <a:srgbClr val="2121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it-IT" sz="1400" b="0" i="0" u="none" strike="noStrike" dirty="0" err="1">
                <a:solidFill>
                  <a:srgbClr val="2121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anorexia</a:t>
            </a:r>
            <a:r>
              <a:rPr lang="it-IT" sz="1400" b="0" i="0" u="none" strike="noStrike" dirty="0">
                <a:solidFill>
                  <a:srgbClr val="2121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nervosa: Opposite </a:t>
            </a:r>
            <a:r>
              <a:rPr lang="it-IT" sz="1400" b="0" i="0" u="none" strike="noStrike" dirty="0" err="1">
                <a:solidFill>
                  <a:srgbClr val="2121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ends</a:t>
            </a:r>
            <a:r>
              <a:rPr lang="it-IT" sz="1400" b="0" i="0" u="none" strike="noStrike" dirty="0">
                <a:solidFill>
                  <a:srgbClr val="2121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of a </a:t>
            </a:r>
            <a:r>
              <a:rPr lang="it-IT" sz="1400" b="0" i="0" u="none" strike="noStrike" dirty="0" err="1">
                <a:solidFill>
                  <a:srgbClr val="2121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spectrum</a:t>
            </a:r>
            <a:r>
              <a:rPr lang="it-IT" sz="1400" b="0" i="0" u="none" strike="noStrike" dirty="0">
                <a:solidFill>
                  <a:srgbClr val="2121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it-IT" sz="1400" b="0" i="0" u="none" strike="noStrike" dirty="0" err="1">
                <a:solidFill>
                  <a:srgbClr val="2121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disordered</a:t>
            </a:r>
            <a:r>
              <a:rPr lang="it-IT" sz="1400" b="0" i="0" u="none" strike="noStrike" dirty="0">
                <a:solidFill>
                  <a:srgbClr val="2121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1400" b="0" i="0" u="none" strike="noStrike" dirty="0" err="1">
                <a:solidFill>
                  <a:srgbClr val="2121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feeding</a:t>
            </a:r>
            <a:r>
              <a:rPr lang="it-IT" sz="1400" b="0" i="0" u="none" strike="noStrike" dirty="0">
                <a:solidFill>
                  <a:srgbClr val="2121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1400" b="0" i="0" u="none" strike="noStrike" dirty="0" err="1">
                <a:solidFill>
                  <a:srgbClr val="2121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behaviour</a:t>
            </a:r>
            <a:r>
              <a:rPr lang="it-IT" sz="1400" b="0" i="0" u="none" strike="noStrike" dirty="0">
                <a:solidFill>
                  <a:srgbClr val="2121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?. </a:t>
            </a:r>
            <a:r>
              <a:rPr lang="it-IT" sz="1400" b="0" i="1" u="none" strike="noStrike" dirty="0">
                <a:solidFill>
                  <a:srgbClr val="2121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Progress in neuro-</a:t>
            </a:r>
            <a:r>
              <a:rPr lang="it-IT" sz="1400" b="0" i="1" u="none" strike="noStrike" dirty="0" err="1">
                <a:solidFill>
                  <a:srgbClr val="2121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psychopharmacology</a:t>
            </a:r>
            <a:r>
              <a:rPr lang="it-IT" sz="1400" b="0" i="1" u="none" strike="noStrike" dirty="0">
                <a:solidFill>
                  <a:srgbClr val="2121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&amp; </a:t>
            </a:r>
            <a:r>
              <a:rPr lang="it-IT" sz="1400" b="0" i="1" u="none" strike="noStrike" dirty="0" err="1">
                <a:solidFill>
                  <a:srgbClr val="2121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biological</a:t>
            </a:r>
            <a:r>
              <a:rPr lang="it-IT" sz="1400" b="0" i="1" u="none" strike="noStrike" dirty="0">
                <a:solidFill>
                  <a:srgbClr val="2121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1400" b="0" i="1" u="none" strike="noStrike" dirty="0" err="1">
                <a:solidFill>
                  <a:srgbClr val="2121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psychiatry</a:t>
            </a:r>
            <a:r>
              <a:rPr lang="it-IT" sz="1400" b="0" i="0" u="none" strike="noStrike" dirty="0">
                <a:solidFill>
                  <a:srgbClr val="2121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 </a:t>
            </a:r>
            <a:r>
              <a:rPr lang="it-IT" sz="1400" b="0" i="1" u="none" strike="noStrike" dirty="0">
                <a:solidFill>
                  <a:srgbClr val="2121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111</a:t>
            </a:r>
            <a:r>
              <a:rPr lang="it-IT" sz="1400" b="0" i="0" u="none" strike="noStrike" dirty="0">
                <a:solidFill>
                  <a:srgbClr val="2121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110395. </a:t>
            </a:r>
            <a:r>
              <a:rPr lang="it-IT" sz="1400" b="0" i="0" u="none" strike="noStrike" dirty="0">
                <a:solidFill>
                  <a:srgbClr val="2121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https://doi.org/10.1016/j.pnpbp.2021.110395</a:t>
            </a:r>
            <a:endParaRPr lang="it-IT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CasellaDiTesto 12">
            <a:extLst>
              <a:ext uri="{FF2B5EF4-FFF2-40B4-BE49-F238E27FC236}">
                <a16:creationId xmlns:a16="http://schemas.microsoft.com/office/drawing/2014/main" id="{41E1D189-3B95-E429-DA13-20FF705DD65A}"/>
              </a:ext>
            </a:extLst>
          </p:cNvPr>
          <p:cNvSpPr txBox="1"/>
          <p:nvPr/>
        </p:nvSpPr>
        <p:spPr>
          <a:xfrm>
            <a:off x="8852062" y="3175081"/>
            <a:ext cx="3248582" cy="5078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700" dirty="0">
                <a:solidFill>
                  <a:srgbClr val="1E5082"/>
                </a:solidFill>
              </a:rPr>
              <a:t>FUNZIONI ESECUTIVE </a:t>
            </a:r>
          </a:p>
        </p:txBody>
      </p:sp>
    </p:spTree>
    <p:extLst>
      <p:ext uri="{BB962C8B-B14F-4D97-AF65-F5344CB8AC3E}">
        <p14:creationId xmlns:p14="http://schemas.microsoft.com/office/powerpoint/2010/main" val="37417581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tangolo con angoli arrotondati 4">
            <a:extLst>
              <a:ext uri="{FF2B5EF4-FFF2-40B4-BE49-F238E27FC236}">
                <a16:creationId xmlns:a16="http://schemas.microsoft.com/office/drawing/2014/main" id="{29E0B698-428C-774B-CB97-9B7B75395272}"/>
              </a:ext>
            </a:extLst>
          </p:cNvPr>
          <p:cNvSpPr/>
          <p:nvPr/>
        </p:nvSpPr>
        <p:spPr>
          <a:xfrm>
            <a:off x="781244" y="1290734"/>
            <a:ext cx="3171777" cy="1026890"/>
          </a:xfrm>
          <a:prstGeom prst="round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it-IT" sz="2700" dirty="0"/>
              <a:t>DECISION - MAKING </a:t>
            </a:r>
            <a:endParaRPr lang="en-US" sz="2700" dirty="0"/>
          </a:p>
        </p:txBody>
      </p:sp>
      <p:sp>
        <p:nvSpPr>
          <p:cNvPr id="6" name="Rettangolo con angoli arrotondati 5">
            <a:extLst>
              <a:ext uri="{FF2B5EF4-FFF2-40B4-BE49-F238E27FC236}">
                <a16:creationId xmlns:a16="http://schemas.microsoft.com/office/drawing/2014/main" id="{3E797A68-4869-2C77-DFDA-47BC6353D2AF}"/>
              </a:ext>
            </a:extLst>
          </p:cNvPr>
          <p:cNvSpPr/>
          <p:nvPr/>
        </p:nvSpPr>
        <p:spPr>
          <a:xfrm>
            <a:off x="781245" y="2948610"/>
            <a:ext cx="3171776" cy="1001515"/>
          </a:xfrm>
          <a:prstGeom prst="round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it-IT" sz="2700" dirty="0" err="1"/>
              <a:t>FLESSIBILITà</a:t>
            </a:r>
            <a:r>
              <a:rPr lang="it-IT" sz="2700" dirty="0"/>
              <a:t> COGNITIVA </a:t>
            </a:r>
            <a:endParaRPr lang="en-US" sz="2700" dirty="0"/>
          </a:p>
        </p:txBody>
      </p:sp>
      <p:sp>
        <p:nvSpPr>
          <p:cNvPr id="7" name="Rettangolo con angoli arrotondati 6">
            <a:extLst>
              <a:ext uri="{FF2B5EF4-FFF2-40B4-BE49-F238E27FC236}">
                <a16:creationId xmlns:a16="http://schemas.microsoft.com/office/drawing/2014/main" id="{93CFCA98-F63B-BAE0-5C4A-B08D50048885}"/>
              </a:ext>
            </a:extLst>
          </p:cNvPr>
          <p:cNvSpPr/>
          <p:nvPr/>
        </p:nvSpPr>
        <p:spPr>
          <a:xfrm>
            <a:off x="781244" y="4581111"/>
            <a:ext cx="3171775" cy="1015662"/>
          </a:xfrm>
          <a:prstGeom prst="roundRect">
            <a:avLst/>
          </a:prstGeom>
          <a:solidFill>
            <a:srgbClr val="4966A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-IT" sz="2700" dirty="0"/>
              <a:t>CONTROLLO INIBITORIO </a:t>
            </a:r>
          </a:p>
        </p:txBody>
      </p:sp>
      <p:sp>
        <p:nvSpPr>
          <p:cNvPr id="10" name="CasellaDiTesto 9">
            <a:extLst>
              <a:ext uri="{FF2B5EF4-FFF2-40B4-BE49-F238E27FC236}">
                <a16:creationId xmlns:a16="http://schemas.microsoft.com/office/drawing/2014/main" id="{91E56ADE-042C-E775-6777-D646D47102C8}"/>
              </a:ext>
            </a:extLst>
          </p:cNvPr>
          <p:cNvSpPr txBox="1"/>
          <p:nvPr/>
        </p:nvSpPr>
        <p:spPr>
          <a:xfrm>
            <a:off x="268784" y="5923316"/>
            <a:ext cx="11923215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1400" b="0" i="0" u="none" strike="noStrike" dirty="0" err="1">
                <a:solidFill>
                  <a:srgbClr val="2121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Foldi</a:t>
            </a:r>
            <a:r>
              <a:rPr lang="it-IT" sz="1400" b="0" i="0" u="none" strike="noStrike" dirty="0">
                <a:solidFill>
                  <a:srgbClr val="2121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C. </a:t>
            </a:r>
            <a:r>
              <a:rPr lang="it-IT" sz="1400" b="0" i="0" u="none" strike="noStrike" dirty="0" err="1">
                <a:solidFill>
                  <a:srgbClr val="2121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J</a:t>
            </a:r>
            <a:r>
              <a:rPr lang="it-IT" sz="1400" b="0" i="0" u="none" strike="noStrike" dirty="0">
                <a:solidFill>
                  <a:srgbClr val="2121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., Morris, M. </a:t>
            </a:r>
            <a:r>
              <a:rPr lang="it-IT" sz="1400" b="0" i="0" u="none" strike="noStrike" dirty="0" err="1">
                <a:solidFill>
                  <a:srgbClr val="2121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J</a:t>
            </a:r>
            <a:r>
              <a:rPr lang="it-IT" sz="1400" b="0" i="0" u="none" strike="noStrike" dirty="0">
                <a:solidFill>
                  <a:srgbClr val="2121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., &amp; </a:t>
            </a:r>
            <a:r>
              <a:rPr lang="it-IT" sz="1400" b="0" i="0" u="none" strike="noStrike" dirty="0" err="1">
                <a:solidFill>
                  <a:srgbClr val="2121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Oldfield</a:t>
            </a:r>
            <a:r>
              <a:rPr lang="it-IT" sz="1400" b="0" i="0" u="none" strike="noStrike" dirty="0">
                <a:solidFill>
                  <a:srgbClr val="2121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B. </a:t>
            </a:r>
            <a:r>
              <a:rPr lang="it-IT" sz="1400" b="0" i="0" u="none" strike="noStrike" dirty="0" err="1">
                <a:solidFill>
                  <a:srgbClr val="2121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J</a:t>
            </a:r>
            <a:r>
              <a:rPr lang="it-IT" sz="1400" b="0" i="0" u="none" strike="noStrike" dirty="0">
                <a:solidFill>
                  <a:srgbClr val="2121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(2021). Executive </a:t>
            </a:r>
            <a:r>
              <a:rPr lang="it-IT" sz="1400" b="0" i="0" u="none" strike="noStrike" dirty="0" err="1">
                <a:solidFill>
                  <a:srgbClr val="2121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function</a:t>
            </a:r>
            <a:r>
              <a:rPr lang="it-IT" sz="1400" b="0" i="0" u="none" strike="noStrike" dirty="0">
                <a:solidFill>
                  <a:srgbClr val="2121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it-IT" sz="1400" b="0" i="0" u="none" strike="noStrike" dirty="0" err="1">
                <a:solidFill>
                  <a:srgbClr val="2121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obesity</a:t>
            </a:r>
            <a:r>
              <a:rPr lang="it-IT" sz="1400" b="0" i="0" u="none" strike="noStrike" dirty="0">
                <a:solidFill>
                  <a:srgbClr val="2121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it-IT" sz="1400" b="0" i="0" u="none" strike="noStrike" dirty="0" err="1">
                <a:solidFill>
                  <a:srgbClr val="2121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anorexia</a:t>
            </a:r>
            <a:r>
              <a:rPr lang="it-IT" sz="1400" b="0" i="0" u="none" strike="noStrike" dirty="0">
                <a:solidFill>
                  <a:srgbClr val="2121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nervosa: Opposite </a:t>
            </a:r>
            <a:r>
              <a:rPr lang="it-IT" sz="1400" b="0" i="0" u="none" strike="noStrike" dirty="0" err="1">
                <a:solidFill>
                  <a:srgbClr val="2121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ends</a:t>
            </a:r>
            <a:r>
              <a:rPr lang="it-IT" sz="1400" b="0" i="0" u="none" strike="noStrike" dirty="0">
                <a:solidFill>
                  <a:srgbClr val="2121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of a </a:t>
            </a:r>
            <a:r>
              <a:rPr lang="it-IT" sz="1400" b="0" i="0" u="none" strike="noStrike" dirty="0" err="1">
                <a:solidFill>
                  <a:srgbClr val="2121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spectrum</a:t>
            </a:r>
            <a:r>
              <a:rPr lang="it-IT" sz="1400" b="0" i="0" u="none" strike="noStrike" dirty="0">
                <a:solidFill>
                  <a:srgbClr val="2121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it-IT" sz="1400" b="0" i="0" u="none" strike="noStrike" dirty="0" err="1">
                <a:solidFill>
                  <a:srgbClr val="2121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disordered</a:t>
            </a:r>
            <a:r>
              <a:rPr lang="it-IT" sz="1400" b="0" i="0" u="none" strike="noStrike" dirty="0">
                <a:solidFill>
                  <a:srgbClr val="2121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1400" b="0" i="0" u="none" strike="noStrike" dirty="0" err="1">
                <a:solidFill>
                  <a:srgbClr val="2121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feeding</a:t>
            </a:r>
            <a:r>
              <a:rPr lang="it-IT" sz="1400" b="0" i="0" u="none" strike="noStrike" dirty="0">
                <a:solidFill>
                  <a:srgbClr val="2121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1400" b="0" i="0" u="none" strike="noStrike" dirty="0" err="1">
                <a:solidFill>
                  <a:srgbClr val="2121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behaviour</a:t>
            </a:r>
            <a:r>
              <a:rPr lang="it-IT" sz="1400" b="0" i="0" u="none" strike="noStrike" dirty="0">
                <a:solidFill>
                  <a:srgbClr val="2121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?. </a:t>
            </a:r>
            <a:r>
              <a:rPr lang="it-IT" sz="1400" b="0" i="1" u="none" strike="noStrike" dirty="0">
                <a:solidFill>
                  <a:srgbClr val="2121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Progress in neuro-</a:t>
            </a:r>
            <a:r>
              <a:rPr lang="it-IT" sz="1400" b="0" i="1" u="none" strike="noStrike" dirty="0" err="1">
                <a:solidFill>
                  <a:srgbClr val="2121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psychopharmacology</a:t>
            </a:r>
            <a:r>
              <a:rPr lang="it-IT" sz="1400" b="0" i="1" u="none" strike="noStrike" dirty="0">
                <a:solidFill>
                  <a:srgbClr val="2121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&amp; </a:t>
            </a:r>
            <a:r>
              <a:rPr lang="it-IT" sz="1400" b="0" i="1" u="none" strike="noStrike" dirty="0" err="1">
                <a:solidFill>
                  <a:srgbClr val="2121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biological</a:t>
            </a:r>
            <a:r>
              <a:rPr lang="it-IT" sz="1400" b="0" i="1" u="none" strike="noStrike" dirty="0">
                <a:solidFill>
                  <a:srgbClr val="2121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1400" b="0" i="1" u="none" strike="noStrike" dirty="0" err="1">
                <a:solidFill>
                  <a:srgbClr val="2121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psychiatry</a:t>
            </a:r>
            <a:r>
              <a:rPr lang="it-IT" sz="1400" b="0" i="0" u="none" strike="noStrike" dirty="0">
                <a:solidFill>
                  <a:srgbClr val="2121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 </a:t>
            </a:r>
            <a:r>
              <a:rPr lang="it-IT" sz="1400" b="0" i="1" u="none" strike="noStrike" dirty="0">
                <a:solidFill>
                  <a:srgbClr val="2121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111</a:t>
            </a:r>
            <a:r>
              <a:rPr lang="it-IT" sz="1400" b="0" i="0" u="none" strike="noStrike" dirty="0">
                <a:solidFill>
                  <a:srgbClr val="2121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110395. </a:t>
            </a:r>
            <a:r>
              <a:rPr lang="it-IT" sz="1400" b="0" i="0" u="none" strike="noStrike" dirty="0">
                <a:solidFill>
                  <a:srgbClr val="2121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https://doi.org/10.1016/j.pnpbp.2021.110395</a:t>
            </a:r>
            <a:endParaRPr lang="it-IT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Freccia destra 1">
            <a:extLst>
              <a:ext uri="{FF2B5EF4-FFF2-40B4-BE49-F238E27FC236}">
                <a16:creationId xmlns:a16="http://schemas.microsoft.com/office/drawing/2014/main" id="{5880817D-4DA2-A6D5-4FF2-F56CB2285122}"/>
              </a:ext>
            </a:extLst>
          </p:cNvPr>
          <p:cNvSpPr/>
          <p:nvPr/>
        </p:nvSpPr>
        <p:spPr>
          <a:xfrm>
            <a:off x="4543860" y="1514168"/>
            <a:ext cx="787791" cy="48782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3" name="Freccia destra 2">
            <a:extLst>
              <a:ext uri="{FF2B5EF4-FFF2-40B4-BE49-F238E27FC236}">
                <a16:creationId xmlns:a16="http://schemas.microsoft.com/office/drawing/2014/main" id="{08A48562-8495-30DC-99DA-82E04114A3E4}"/>
              </a:ext>
            </a:extLst>
          </p:cNvPr>
          <p:cNvSpPr/>
          <p:nvPr/>
        </p:nvSpPr>
        <p:spPr>
          <a:xfrm>
            <a:off x="4543860" y="3173210"/>
            <a:ext cx="787791" cy="48782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9" name="Freccia destra 8">
            <a:extLst>
              <a:ext uri="{FF2B5EF4-FFF2-40B4-BE49-F238E27FC236}">
                <a16:creationId xmlns:a16="http://schemas.microsoft.com/office/drawing/2014/main" id="{47BDDB16-34B7-9150-850C-0D1B01E2F382}"/>
              </a:ext>
            </a:extLst>
          </p:cNvPr>
          <p:cNvSpPr/>
          <p:nvPr/>
        </p:nvSpPr>
        <p:spPr>
          <a:xfrm>
            <a:off x="4543861" y="4832252"/>
            <a:ext cx="787791" cy="48782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1CEADEE4-08CF-72C1-616F-F6666100A35A}"/>
              </a:ext>
            </a:extLst>
          </p:cNvPr>
          <p:cNvSpPr txBox="1"/>
          <p:nvPr/>
        </p:nvSpPr>
        <p:spPr>
          <a:xfrm>
            <a:off x="6215863" y="1342514"/>
            <a:ext cx="495434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dirty="0"/>
              <a:t>Capacità di ritardare la gratificazione e valutare rischi e benefici, nonché la capacità di fare scelte appropriate sia nel breve che nel lungo termine</a:t>
            </a:r>
          </a:p>
        </p:txBody>
      </p:sp>
      <p:sp>
        <p:nvSpPr>
          <p:cNvPr id="12" name="CasellaDiTesto 11">
            <a:extLst>
              <a:ext uri="{FF2B5EF4-FFF2-40B4-BE49-F238E27FC236}">
                <a16:creationId xmlns:a16="http://schemas.microsoft.com/office/drawing/2014/main" id="{B268D8A7-FC7B-D701-7BD8-ABFC38AD4F81}"/>
              </a:ext>
            </a:extLst>
          </p:cNvPr>
          <p:cNvSpPr txBox="1"/>
          <p:nvPr/>
        </p:nvSpPr>
        <p:spPr>
          <a:xfrm>
            <a:off x="6230390" y="2967335"/>
            <a:ext cx="492528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dirty="0"/>
              <a:t>L’abilità di superare o sopprimere schemi di pensiero e comportamenti appresi in precedenza ed adattarsi a nuove situazioni. </a:t>
            </a:r>
          </a:p>
        </p:txBody>
      </p:sp>
      <p:sp>
        <p:nvSpPr>
          <p:cNvPr id="14" name="CasellaDiTesto 13">
            <a:extLst>
              <a:ext uri="{FF2B5EF4-FFF2-40B4-BE49-F238E27FC236}">
                <a16:creationId xmlns:a16="http://schemas.microsoft.com/office/drawing/2014/main" id="{1940E6A6-EF46-A38D-CEA4-361786872A5B}"/>
              </a:ext>
            </a:extLst>
          </p:cNvPr>
          <p:cNvSpPr txBox="1"/>
          <p:nvPr/>
        </p:nvSpPr>
        <p:spPr>
          <a:xfrm>
            <a:off x="6215863" y="4487464"/>
            <a:ext cx="492528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dirty="0"/>
              <a:t>La regolazione del comportamento alimentare attraverso il controllo intenzionale dell’assunzione di energia è necessaria per il mantenimento di un peso corporeo sano  </a:t>
            </a:r>
          </a:p>
        </p:txBody>
      </p:sp>
    </p:spTree>
    <p:extLst>
      <p:ext uri="{BB962C8B-B14F-4D97-AF65-F5344CB8AC3E}">
        <p14:creationId xmlns:p14="http://schemas.microsoft.com/office/powerpoint/2010/main" val="1565765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BE755EF-DA3C-534C-A1A9-F60D53382039}"/>
              </a:ext>
            </a:extLst>
          </p:cNvPr>
          <p:cNvSpPr txBox="1">
            <a:spLocks/>
          </p:cNvSpPr>
          <p:nvPr/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800" b="1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j-ea"/>
                <a:cs typeface="+mj-cs"/>
              </a:defRPr>
            </a:lvl1pPr>
          </a:lstStyle>
          <a:p>
            <a:pPr algn="ctr"/>
            <a:r>
              <a:rPr lang="it-IT" dirty="0">
                <a:solidFill>
                  <a:srgbClr val="E2973C"/>
                </a:solidFill>
              </a:rPr>
              <a:t>ANAMNESI E SCELTE TERAPEUTICHE</a:t>
            </a:r>
            <a:endParaRPr lang="en-GB" dirty="0">
              <a:solidFill>
                <a:srgbClr val="E2973C"/>
              </a:solidFill>
            </a:endParaRPr>
          </a:p>
        </p:txBody>
      </p:sp>
      <p:graphicFrame>
        <p:nvGraphicFramePr>
          <p:cNvPr id="4" name="Segnaposto contenuto 2">
            <a:extLst>
              <a:ext uri="{FF2B5EF4-FFF2-40B4-BE49-F238E27FC236}">
                <a16:creationId xmlns:a16="http://schemas.microsoft.com/office/drawing/2014/main" id="{B3547513-F511-10A0-2813-5CA0C865FF4B}"/>
              </a:ext>
            </a:extLst>
          </p:cNvPr>
          <p:cNvGraphicFramePr>
            <a:graphicFrameLocks/>
          </p:cNvGraphicFramePr>
          <p:nvPr/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8651362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BD04F09-337F-FC6F-FD3D-53F169304158}"/>
              </a:ext>
            </a:extLst>
          </p:cNvPr>
          <p:cNvSpPr txBox="1">
            <a:spLocks/>
          </p:cNvSpPr>
          <p:nvPr/>
        </p:nvSpPr>
        <p:spPr>
          <a:xfrm>
            <a:off x="793940" y="441781"/>
            <a:ext cx="10515600" cy="132556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800" b="1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j-ea"/>
                <a:cs typeface="+mj-cs"/>
              </a:defRPr>
            </a:lvl1pPr>
          </a:lstStyle>
          <a:p>
            <a:pPr algn="ctr"/>
            <a:r>
              <a:rPr lang="it-IT" dirty="0">
                <a:solidFill>
                  <a:srgbClr val="E2973C"/>
                </a:solidFill>
              </a:rPr>
              <a:t>FOLLOW-UP E MANIFESTAZIONI PSICHIATRICHE </a:t>
            </a:r>
          </a:p>
        </p:txBody>
      </p:sp>
      <p:graphicFrame>
        <p:nvGraphicFramePr>
          <p:cNvPr id="3" name="Segnaposto contenuto 2">
            <a:extLst>
              <a:ext uri="{FF2B5EF4-FFF2-40B4-BE49-F238E27FC236}">
                <a16:creationId xmlns:a16="http://schemas.microsoft.com/office/drawing/2014/main" id="{1DCE9331-B55F-08B1-69D5-0DE56DBACB7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53824966"/>
              </p:ext>
            </p:extLst>
          </p:nvPr>
        </p:nvGraphicFramePr>
        <p:xfrm>
          <a:off x="771810" y="1845225"/>
          <a:ext cx="10559860" cy="470054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2664677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4A7C04F-7E2F-B5A2-DE53-54C926E49975}"/>
              </a:ext>
            </a:extLst>
          </p:cNvPr>
          <p:cNvSpPr txBox="1">
            <a:spLocks/>
          </p:cNvSpPr>
          <p:nvPr/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800" b="1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j-ea"/>
                <a:cs typeface="+mj-cs"/>
              </a:defRPr>
            </a:lvl1pPr>
          </a:lstStyle>
          <a:p>
            <a:pPr algn="ctr"/>
            <a:r>
              <a:rPr lang="it-IT" dirty="0">
                <a:solidFill>
                  <a:srgbClr val="E2973C"/>
                </a:solidFill>
              </a:rPr>
              <a:t>VALUTAZIONE TERAPEUTICA E DIAGNOSI</a:t>
            </a:r>
            <a:endParaRPr lang="en-GB" dirty="0">
              <a:solidFill>
                <a:srgbClr val="E2973C"/>
              </a:solidFill>
            </a:endParaRPr>
          </a:p>
        </p:txBody>
      </p:sp>
      <p:graphicFrame>
        <p:nvGraphicFramePr>
          <p:cNvPr id="3" name="Segnaposto contenuto 2">
            <a:extLst>
              <a:ext uri="{FF2B5EF4-FFF2-40B4-BE49-F238E27FC236}">
                <a16:creationId xmlns:a16="http://schemas.microsoft.com/office/drawing/2014/main" id="{9559C1C7-6506-473F-774E-5A882BC43EC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00347233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837098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Segnaposto contenuto 7">
            <a:extLst>
              <a:ext uri="{FF2B5EF4-FFF2-40B4-BE49-F238E27FC236}">
                <a16:creationId xmlns:a16="http://schemas.microsoft.com/office/drawing/2014/main" id="{34653370-A56B-AAA6-CA99-DAC2D3F0EFA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24152725"/>
              </p:ext>
            </p:extLst>
          </p:nvPr>
        </p:nvGraphicFramePr>
        <p:xfrm>
          <a:off x="1152525" y="250031"/>
          <a:ext cx="10515600" cy="63579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836970818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VTI">
  <a:themeElements>
    <a:clrScheme name="Blu caldo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42167526_TF33476885.potx" id="{67A3B757-088A-4997-AD47-EBBB609AAF73}" vid="{61F4B085-7BC3-43AB-AFF0-C8B68BB76BF9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tus xmlns="71af3243-3dd4-4a8d-8c0d-dd76da1f02a5">Not started</Status>
    <MediaServiceKeyPoints xmlns="71af3243-3dd4-4a8d-8c0d-dd76da1f02a5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2" ma:contentTypeDescription="Create a new document." ma:contentTypeScope="" ma:versionID="fa6e671f1cd7e4d96ff9652be322dd5e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4e2496f70b101db0b8013f30a071bbf7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Statu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Status" ma:index="19" nillable="true" ma:displayName="Status" ma:default="Not started" ma:format="Dropdown" ma:internalName="Status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A4E879E6-8FFE-4154-8F2A-F7518B89B376}">
  <ds:schemaRefs>
    <ds:schemaRef ds:uri="http://schemas.microsoft.com/office/2006/metadata/properties"/>
    <ds:schemaRef ds:uri="http://schemas.microsoft.com/office/infopath/2007/PartnerControls"/>
    <ds:schemaRef ds:uri="71af3243-3dd4-4a8d-8c0d-dd76da1f02a5"/>
  </ds:schemaRefs>
</ds:datastoreItem>
</file>

<file path=customXml/itemProps2.xml><?xml version="1.0" encoding="utf-8"?>
<ds:datastoreItem xmlns:ds="http://schemas.openxmlformats.org/officeDocument/2006/customXml" ds:itemID="{A941CA7C-A0BF-44EF-B2E5-7539C3B9B0B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7E0A2CB4-6869-426F-8BC4-A32C90CBE263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Presentazione classica per assemblea generale aziendale</Template>
  <TotalTime>126</TotalTime>
  <Words>603</Words>
  <Application>Microsoft Macintosh PowerPoint</Application>
  <PresentationFormat>Widescreen</PresentationFormat>
  <Paragraphs>71</Paragraphs>
  <Slides>12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12</vt:i4>
      </vt:variant>
    </vt:vector>
  </HeadingPairs>
  <TitlesOfParts>
    <vt:vector size="17" baseType="lpstr">
      <vt:lpstr>Arial</vt:lpstr>
      <vt:lpstr>Calibri</vt:lpstr>
      <vt:lpstr>Times New Roman</vt:lpstr>
      <vt:lpstr>Wingdings</vt:lpstr>
      <vt:lpstr>RetrospectVTI</vt:lpstr>
      <vt:lpstr>DEPRESSIONE O IMPAIRMENT COGNITIVO?</vt:lpstr>
      <vt:lpstr>Presentazione standard di PowerPoint</vt:lpstr>
      <vt:lpstr>FATTORE PREDITTIVO DI OUTCAME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Grazie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Roma 29-30 aprile Primo Corso ACCADEMIA SICOB Direttori: M. De Luca - M.A. Zappa</dc:title>
  <dc:creator>Eliana Rispoli</dc:creator>
  <cp:lastModifiedBy>hekla lamberti</cp:lastModifiedBy>
  <cp:revision>13</cp:revision>
  <dcterms:created xsi:type="dcterms:W3CDTF">2022-02-27T17:36:31Z</dcterms:created>
  <dcterms:modified xsi:type="dcterms:W3CDTF">2024-05-14T18:46:32Z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